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442" r:id="rId3"/>
    <p:sldId id="453" r:id="rId4"/>
    <p:sldId id="443" r:id="rId5"/>
    <p:sldId id="445" r:id="rId6"/>
    <p:sldId id="446" r:id="rId7"/>
    <p:sldId id="449" r:id="rId8"/>
    <p:sldId id="452" r:id="rId9"/>
    <p:sldId id="410" r:id="rId10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ffice-license3@krasnadzor.ru" initials="o" lastIdx="4" clrIdx="0">
    <p:extLst>
      <p:ext uri="{19B8F6BF-5375-455C-9EA6-DF929625EA0E}">
        <p15:presenceInfo xmlns:p15="http://schemas.microsoft.com/office/powerpoint/2012/main" userId="0fd7c8a5f179076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72" autoAdjust="0"/>
    <p:restoredTop sz="94629" autoAdjust="0"/>
  </p:normalViewPr>
  <p:slideViewPr>
    <p:cSldViewPr>
      <p:cViewPr varScale="1">
        <p:scale>
          <a:sx n="88" d="100"/>
          <a:sy n="88" d="100"/>
        </p:scale>
        <p:origin x="444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04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5E5CE4-A75C-4DD5-85C8-D436C699A71F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B2A9FEA-5A66-47F1-83B8-4AA06E5DD513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институт страхования гражданской ответственности застройщика</a:t>
          </a:r>
        </a:p>
      </dgm:t>
    </dgm:pt>
    <dgm:pt modelId="{5B04234A-867F-4111-82BA-22EDFDEBFF80}" type="parTrans" cxnId="{23CA9193-FA54-4314-9034-BA7BA0961E2F}">
      <dgm:prSet/>
      <dgm:spPr/>
      <dgm:t>
        <a:bodyPr/>
        <a:lstStyle/>
        <a:p>
          <a:endParaRPr lang="ru-RU"/>
        </a:p>
      </dgm:t>
    </dgm:pt>
    <dgm:pt modelId="{1AC75BC9-58C6-4D9D-BD24-52F99ABFC5AE}" type="sibTrans" cxnId="{23CA9193-FA54-4314-9034-BA7BA0961E2F}">
      <dgm:prSet/>
      <dgm:spPr/>
      <dgm:t>
        <a:bodyPr/>
        <a:lstStyle/>
        <a:p>
          <a:endParaRPr lang="ru-RU"/>
        </a:p>
      </dgm:t>
    </dgm:pt>
    <dgm:pt modelId="{004E9B67-1DDE-42B3-9462-4BEBF1C58E4D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повышение требований к застройщику</a:t>
          </a:r>
        </a:p>
      </dgm:t>
    </dgm:pt>
    <dgm:pt modelId="{84E70BEF-515A-420A-9860-BDB7B3F99687}" type="parTrans" cxnId="{59062952-3A93-4FF1-BF15-EBDD01550358}">
      <dgm:prSet/>
      <dgm:spPr/>
      <dgm:t>
        <a:bodyPr/>
        <a:lstStyle/>
        <a:p>
          <a:endParaRPr lang="ru-RU"/>
        </a:p>
      </dgm:t>
    </dgm:pt>
    <dgm:pt modelId="{C3917FFD-BDC0-4038-B824-E71142B471EA}" type="sibTrans" cxnId="{59062952-3A93-4FF1-BF15-EBDD01550358}">
      <dgm:prSet/>
      <dgm:spPr/>
      <dgm:t>
        <a:bodyPr/>
        <a:lstStyle/>
        <a:p>
          <a:endParaRPr lang="ru-RU"/>
        </a:p>
      </dgm:t>
    </dgm:pt>
    <dgm:pt modelId="{7BB4E7E8-457E-4985-B02E-3EDCA4F54165}">
      <dgm:prSet phldrT="[Текст]" custT="1"/>
      <dgm:spPr/>
      <dgm:t>
        <a:bodyPr/>
        <a:lstStyle/>
        <a:p>
          <a:pPr algn="ctr"/>
          <a:r>
            <a:rPr lang="ru-RU" sz="2800" dirty="0">
              <a:latin typeface="Times New Roman" panose="02020603050405020304" pitchFamily="18" charset="0"/>
              <a:cs typeface="Times New Roman" panose="02020603050405020304" pitchFamily="18" charset="0"/>
            </a:rPr>
            <a:t>счета </a:t>
          </a:r>
          <a:r>
            <a:rPr lang="ru-RU" sz="28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B2D320-B003-46EF-80DC-C040CC2F0423}" type="parTrans" cxnId="{4FDE7DC7-9304-46B7-B610-7FEC1A8BF573}">
      <dgm:prSet/>
      <dgm:spPr/>
      <dgm:t>
        <a:bodyPr/>
        <a:lstStyle/>
        <a:p>
          <a:endParaRPr lang="ru-RU"/>
        </a:p>
      </dgm:t>
    </dgm:pt>
    <dgm:pt modelId="{0679DB40-BD4F-4ED5-95AB-A1575A631762}" type="sibTrans" cxnId="{4FDE7DC7-9304-46B7-B610-7FEC1A8BF573}">
      <dgm:prSet/>
      <dgm:spPr/>
      <dgm:t>
        <a:bodyPr/>
        <a:lstStyle/>
        <a:p>
          <a:endParaRPr lang="ru-RU"/>
        </a:p>
      </dgm:t>
    </dgm:pt>
    <dgm:pt modelId="{FD6A143C-3951-4CE0-B920-6DB99618847E}" type="pres">
      <dgm:prSet presAssocID="{105E5CE4-A75C-4DD5-85C8-D436C699A71F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67930C8F-0D5F-49FD-B4DE-E84DE4BA70EE}" type="pres">
      <dgm:prSet presAssocID="{9B2A9FEA-5A66-47F1-83B8-4AA06E5DD513}" presName="composite" presStyleCnt="0"/>
      <dgm:spPr/>
    </dgm:pt>
    <dgm:pt modelId="{CAE2BF62-A17B-4990-813B-629DE65E29D4}" type="pres">
      <dgm:prSet presAssocID="{9B2A9FEA-5A66-47F1-83B8-4AA06E5DD513}" presName="LShape" presStyleLbl="alignNode1" presStyleIdx="0" presStyleCnt="5"/>
      <dgm:spPr>
        <a:solidFill>
          <a:schemeClr val="accent2"/>
        </a:solidFill>
        <a:ln>
          <a:solidFill>
            <a:schemeClr val="accent2"/>
          </a:solidFill>
        </a:ln>
      </dgm:spPr>
    </dgm:pt>
    <dgm:pt modelId="{432B8AD5-5190-4B3C-9AEA-CB0E71FD9A14}" type="pres">
      <dgm:prSet presAssocID="{9B2A9FEA-5A66-47F1-83B8-4AA06E5DD513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FB220A-0C10-4E63-AF51-79C455241A49}" type="pres">
      <dgm:prSet presAssocID="{9B2A9FEA-5A66-47F1-83B8-4AA06E5DD513}" presName="Triangle" presStyleLbl="alignNode1" presStyleIdx="1" presStyleCnt="5"/>
      <dgm:spPr>
        <a:solidFill>
          <a:schemeClr val="accent2"/>
        </a:solidFill>
        <a:ln>
          <a:solidFill>
            <a:schemeClr val="accent2"/>
          </a:solidFill>
        </a:ln>
      </dgm:spPr>
    </dgm:pt>
    <dgm:pt modelId="{E1EA0006-E3D7-42AB-B6B8-5C4823BEB7DA}" type="pres">
      <dgm:prSet presAssocID="{1AC75BC9-58C6-4D9D-BD24-52F99ABFC5AE}" presName="sibTrans" presStyleCnt="0"/>
      <dgm:spPr/>
    </dgm:pt>
    <dgm:pt modelId="{CE9DAC29-54D8-40EE-BC27-D5E853FB8231}" type="pres">
      <dgm:prSet presAssocID="{1AC75BC9-58C6-4D9D-BD24-52F99ABFC5AE}" presName="space" presStyleCnt="0"/>
      <dgm:spPr/>
    </dgm:pt>
    <dgm:pt modelId="{0A2D9C8E-CCE5-4BA5-BBEC-B5B05F06D2F9}" type="pres">
      <dgm:prSet presAssocID="{004E9B67-1DDE-42B3-9462-4BEBF1C58E4D}" presName="composite" presStyleCnt="0"/>
      <dgm:spPr/>
    </dgm:pt>
    <dgm:pt modelId="{5F02A66E-B2F8-4D30-8691-E51D0AC035FC}" type="pres">
      <dgm:prSet presAssocID="{004E9B67-1DDE-42B3-9462-4BEBF1C58E4D}" presName="LShape" presStyleLbl="alignNode1" presStyleIdx="2" presStyleCnt="5"/>
      <dgm:spPr>
        <a:solidFill>
          <a:schemeClr val="accent2"/>
        </a:solidFill>
        <a:ln>
          <a:solidFill>
            <a:schemeClr val="accent2"/>
          </a:solidFill>
        </a:ln>
      </dgm:spPr>
    </dgm:pt>
    <dgm:pt modelId="{ACF6A010-4B1C-4248-8F31-A4EC21EFCE43}" type="pres">
      <dgm:prSet presAssocID="{004E9B67-1DDE-42B3-9462-4BEBF1C58E4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83E0DF-9449-4CA8-A765-A594872A48ED}" type="pres">
      <dgm:prSet presAssocID="{004E9B67-1DDE-42B3-9462-4BEBF1C58E4D}" presName="Triangle" presStyleLbl="alignNode1" presStyleIdx="3" presStyleCnt="5"/>
      <dgm:spPr>
        <a:solidFill>
          <a:schemeClr val="accent2"/>
        </a:solidFill>
        <a:ln>
          <a:solidFill>
            <a:schemeClr val="accent2"/>
          </a:solidFill>
        </a:ln>
      </dgm:spPr>
    </dgm:pt>
    <dgm:pt modelId="{3E0BE647-74A6-4EAA-AE70-6A286F7C2258}" type="pres">
      <dgm:prSet presAssocID="{C3917FFD-BDC0-4038-B824-E71142B471EA}" presName="sibTrans" presStyleCnt="0"/>
      <dgm:spPr/>
    </dgm:pt>
    <dgm:pt modelId="{B5761DA2-23DE-4D1A-A46A-FD4439442FC5}" type="pres">
      <dgm:prSet presAssocID="{C3917FFD-BDC0-4038-B824-E71142B471EA}" presName="space" presStyleCnt="0"/>
      <dgm:spPr/>
    </dgm:pt>
    <dgm:pt modelId="{2F373272-A2E4-470B-8741-C8C9483578C9}" type="pres">
      <dgm:prSet presAssocID="{7BB4E7E8-457E-4985-B02E-3EDCA4F54165}" presName="composite" presStyleCnt="0"/>
      <dgm:spPr/>
    </dgm:pt>
    <dgm:pt modelId="{FDA2A7D5-9876-4BF2-8C61-9BCE4225BA00}" type="pres">
      <dgm:prSet presAssocID="{7BB4E7E8-457E-4985-B02E-3EDCA4F54165}" presName="LShape" presStyleLbl="alignNode1" presStyleIdx="4" presStyleCnt="5"/>
      <dgm:spPr>
        <a:solidFill>
          <a:schemeClr val="accent2"/>
        </a:solidFill>
        <a:ln>
          <a:solidFill>
            <a:schemeClr val="accent2"/>
          </a:solidFill>
        </a:ln>
      </dgm:spPr>
    </dgm:pt>
    <dgm:pt modelId="{02011189-1FB4-4A23-8DD5-61C917C078AD}" type="pres">
      <dgm:prSet presAssocID="{7BB4E7E8-457E-4985-B02E-3EDCA4F54165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9062952-3A93-4FF1-BF15-EBDD01550358}" srcId="{105E5CE4-A75C-4DD5-85C8-D436C699A71F}" destId="{004E9B67-1DDE-42B3-9462-4BEBF1C58E4D}" srcOrd="1" destOrd="0" parTransId="{84E70BEF-515A-420A-9860-BDB7B3F99687}" sibTransId="{C3917FFD-BDC0-4038-B824-E71142B471EA}"/>
    <dgm:cxn modelId="{FA1C3EDB-00D3-41BB-8FE6-C7D60365BFFC}" type="presOf" srcId="{9B2A9FEA-5A66-47F1-83B8-4AA06E5DD513}" destId="{432B8AD5-5190-4B3C-9AEA-CB0E71FD9A14}" srcOrd="0" destOrd="0" presId="urn:microsoft.com/office/officeart/2009/3/layout/StepUpProcess"/>
    <dgm:cxn modelId="{89CAC78E-CF62-42B8-8AA3-A26C8F8D7B4F}" type="presOf" srcId="{004E9B67-1DDE-42B3-9462-4BEBF1C58E4D}" destId="{ACF6A010-4B1C-4248-8F31-A4EC21EFCE43}" srcOrd="0" destOrd="0" presId="urn:microsoft.com/office/officeart/2009/3/layout/StepUpProcess"/>
    <dgm:cxn modelId="{CE024353-A7B1-49DA-B676-E7D65CAC9DEE}" type="presOf" srcId="{7BB4E7E8-457E-4985-B02E-3EDCA4F54165}" destId="{02011189-1FB4-4A23-8DD5-61C917C078AD}" srcOrd="0" destOrd="0" presId="urn:microsoft.com/office/officeart/2009/3/layout/StepUpProcess"/>
    <dgm:cxn modelId="{4FDE7DC7-9304-46B7-B610-7FEC1A8BF573}" srcId="{105E5CE4-A75C-4DD5-85C8-D436C699A71F}" destId="{7BB4E7E8-457E-4985-B02E-3EDCA4F54165}" srcOrd="2" destOrd="0" parTransId="{30B2D320-B003-46EF-80DC-C040CC2F0423}" sibTransId="{0679DB40-BD4F-4ED5-95AB-A1575A631762}"/>
    <dgm:cxn modelId="{A0261027-5062-4A5F-BE31-C41FAED273EE}" type="presOf" srcId="{105E5CE4-A75C-4DD5-85C8-D436C699A71F}" destId="{FD6A143C-3951-4CE0-B920-6DB99618847E}" srcOrd="0" destOrd="0" presId="urn:microsoft.com/office/officeart/2009/3/layout/StepUpProcess"/>
    <dgm:cxn modelId="{23CA9193-FA54-4314-9034-BA7BA0961E2F}" srcId="{105E5CE4-A75C-4DD5-85C8-D436C699A71F}" destId="{9B2A9FEA-5A66-47F1-83B8-4AA06E5DD513}" srcOrd="0" destOrd="0" parTransId="{5B04234A-867F-4111-82BA-22EDFDEBFF80}" sibTransId="{1AC75BC9-58C6-4D9D-BD24-52F99ABFC5AE}"/>
    <dgm:cxn modelId="{A0242444-CDAB-4116-9C68-684C286DD81A}" type="presParOf" srcId="{FD6A143C-3951-4CE0-B920-6DB99618847E}" destId="{67930C8F-0D5F-49FD-B4DE-E84DE4BA70EE}" srcOrd="0" destOrd="0" presId="urn:microsoft.com/office/officeart/2009/3/layout/StepUpProcess"/>
    <dgm:cxn modelId="{EA0683E5-82D7-4C59-8827-E68351AF5200}" type="presParOf" srcId="{67930C8F-0D5F-49FD-B4DE-E84DE4BA70EE}" destId="{CAE2BF62-A17B-4990-813B-629DE65E29D4}" srcOrd="0" destOrd="0" presId="urn:microsoft.com/office/officeart/2009/3/layout/StepUpProcess"/>
    <dgm:cxn modelId="{B035B86F-718F-4920-AF69-053BBB6A9348}" type="presParOf" srcId="{67930C8F-0D5F-49FD-B4DE-E84DE4BA70EE}" destId="{432B8AD5-5190-4B3C-9AEA-CB0E71FD9A14}" srcOrd="1" destOrd="0" presId="urn:microsoft.com/office/officeart/2009/3/layout/StepUpProcess"/>
    <dgm:cxn modelId="{14199821-A4D1-495C-A8E5-ED054ED21A17}" type="presParOf" srcId="{67930C8F-0D5F-49FD-B4DE-E84DE4BA70EE}" destId="{8EFB220A-0C10-4E63-AF51-79C455241A49}" srcOrd="2" destOrd="0" presId="urn:microsoft.com/office/officeart/2009/3/layout/StepUpProcess"/>
    <dgm:cxn modelId="{4879331C-2C78-4AB9-9FC9-31A357E980FD}" type="presParOf" srcId="{FD6A143C-3951-4CE0-B920-6DB99618847E}" destId="{E1EA0006-E3D7-42AB-B6B8-5C4823BEB7DA}" srcOrd="1" destOrd="0" presId="urn:microsoft.com/office/officeart/2009/3/layout/StepUpProcess"/>
    <dgm:cxn modelId="{4B128218-C98A-4AB2-8039-BB7B13662809}" type="presParOf" srcId="{E1EA0006-E3D7-42AB-B6B8-5C4823BEB7DA}" destId="{CE9DAC29-54D8-40EE-BC27-D5E853FB8231}" srcOrd="0" destOrd="0" presId="urn:microsoft.com/office/officeart/2009/3/layout/StepUpProcess"/>
    <dgm:cxn modelId="{6286C41A-2240-4A04-B784-AA9857406C7A}" type="presParOf" srcId="{FD6A143C-3951-4CE0-B920-6DB99618847E}" destId="{0A2D9C8E-CCE5-4BA5-BBEC-B5B05F06D2F9}" srcOrd="2" destOrd="0" presId="urn:microsoft.com/office/officeart/2009/3/layout/StepUpProcess"/>
    <dgm:cxn modelId="{2F040AF0-8A30-4C64-ABFA-590CE5D1A6E1}" type="presParOf" srcId="{0A2D9C8E-CCE5-4BA5-BBEC-B5B05F06D2F9}" destId="{5F02A66E-B2F8-4D30-8691-E51D0AC035FC}" srcOrd="0" destOrd="0" presId="urn:microsoft.com/office/officeart/2009/3/layout/StepUpProcess"/>
    <dgm:cxn modelId="{91745AE2-91A5-452E-ADF1-9456B1425A04}" type="presParOf" srcId="{0A2D9C8E-CCE5-4BA5-BBEC-B5B05F06D2F9}" destId="{ACF6A010-4B1C-4248-8F31-A4EC21EFCE43}" srcOrd="1" destOrd="0" presId="urn:microsoft.com/office/officeart/2009/3/layout/StepUpProcess"/>
    <dgm:cxn modelId="{C86FD6E0-AE94-4B34-8A3A-8E6C6A07CE13}" type="presParOf" srcId="{0A2D9C8E-CCE5-4BA5-BBEC-B5B05F06D2F9}" destId="{F283E0DF-9449-4CA8-A765-A594872A48ED}" srcOrd="2" destOrd="0" presId="urn:microsoft.com/office/officeart/2009/3/layout/StepUpProcess"/>
    <dgm:cxn modelId="{EDF68EBE-D79C-4BC4-ACE6-188B487918C8}" type="presParOf" srcId="{FD6A143C-3951-4CE0-B920-6DB99618847E}" destId="{3E0BE647-74A6-4EAA-AE70-6A286F7C2258}" srcOrd="3" destOrd="0" presId="urn:microsoft.com/office/officeart/2009/3/layout/StepUpProcess"/>
    <dgm:cxn modelId="{411B8398-1B57-4DEB-9A20-04243497A1D2}" type="presParOf" srcId="{3E0BE647-74A6-4EAA-AE70-6A286F7C2258}" destId="{B5761DA2-23DE-4D1A-A46A-FD4439442FC5}" srcOrd="0" destOrd="0" presId="urn:microsoft.com/office/officeart/2009/3/layout/StepUpProcess"/>
    <dgm:cxn modelId="{53D80B1F-7F07-4EDC-8869-D2902E5F16A0}" type="presParOf" srcId="{FD6A143C-3951-4CE0-B920-6DB99618847E}" destId="{2F373272-A2E4-470B-8741-C8C9483578C9}" srcOrd="4" destOrd="0" presId="urn:microsoft.com/office/officeart/2009/3/layout/StepUpProcess"/>
    <dgm:cxn modelId="{1058688E-E809-4784-A259-7C01F29C970E}" type="presParOf" srcId="{2F373272-A2E4-470B-8741-C8C9483578C9}" destId="{FDA2A7D5-9876-4BF2-8C61-9BCE4225BA00}" srcOrd="0" destOrd="0" presId="urn:microsoft.com/office/officeart/2009/3/layout/StepUpProcess"/>
    <dgm:cxn modelId="{780B5705-33C8-45E6-8897-CE685E2F025E}" type="presParOf" srcId="{2F373272-A2E4-470B-8741-C8C9483578C9}" destId="{02011189-1FB4-4A23-8DD5-61C917C078A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5590AE6-EBF6-44AC-872F-52FDB3B2EED8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CAE8F7-F90F-4DC5-96C2-3445C8E447C9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Федеральный закон №202-ФЗ от 13.07.2020</a:t>
          </a:r>
        </a:p>
      </dgm:t>
    </dgm:pt>
    <dgm:pt modelId="{AA1531B8-9081-45D4-8B34-0E78AF2C2409}" type="parTrans" cxnId="{1058BF7F-A990-454B-8F50-DB462453B022}">
      <dgm:prSet/>
      <dgm:spPr/>
      <dgm:t>
        <a:bodyPr/>
        <a:lstStyle/>
        <a:p>
          <a:endParaRPr lang="ru-RU"/>
        </a:p>
      </dgm:t>
    </dgm:pt>
    <dgm:pt modelId="{F0A342EB-540B-4E12-ACC6-626325EB74AD}" type="sibTrans" cxnId="{1058BF7F-A990-454B-8F50-DB462453B022}">
      <dgm:prSet/>
      <dgm:spPr/>
      <dgm:t>
        <a:bodyPr/>
        <a:lstStyle/>
        <a:p>
          <a:endParaRPr lang="ru-RU"/>
        </a:p>
      </dgm:t>
    </dgm:pt>
    <dgm:pt modelId="{21D44BC6-024B-42EF-B257-7639CF4F003A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214-ФЗ «Об участии в долевом строительстве многоквартирных домов и иных объектов недвижимости и о внесении изменений в некоторые законодательные акты Российской Федерации»</a:t>
          </a:r>
        </a:p>
      </dgm:t>
    </dgm:pt>
    <dgm:pt modelId="{49C7D24E-A0ED-47DB-9BD6-64E0049154B5}" type="parTrans" cxnId="{0FAEC21F-83FB-4B9F-AE0C-DDB15CF95A90}">
      <dgm:prSet/>
      <dgm:spPr/>
      <dgm:t>
        <a:bodyPr/>
        <a:lstStyle/>
        <a:p>
          <a:endParaRPr lang="ru-RU"/>
        </a:p>
      </dgm:t>
    </dgm:pt>
    <dgm:pt modelId="{FA7C4466-F78A-48DE-BD41-1341738EEA2A}" type="sibTrans" cxnId="{0FAEC21F-83FB-4B9F-AE0C-DDB15CF95A90}">
      <dgm:prSet/>
      <dgm:spPr/>
      <dgm:t>
        <a:bodyPr/>
        <a:lstStyle/>
        <a:p>
          <a:endParaRPr lang="ru-RU"/>
        </a:p>
      </dgm:t>
    </dgm:pt>
    <dgm:pt modelId="{FDD4569E-ADAA-4BB1-AC12-DC6B74D1E26B}">
      <dgm:prSet phldrT="[Текст]" custT="1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102-ФЗ «Об ипотеке (залоге недвижимости)» </a:t>
          </a:r>
        </a:p>
      </dgm:t>
    </dgm:pt>
    <dgm:pt modelId="{3FD31481-4922-4B07-9D07-4D017352C017}" type="parTrans" cxnId="{083A4249-2C2E-4F0F-ACF8-4C1B6EE26333}">
      <dgm:prSet/>
      <dgm:spPr/>
      <dgm:t>
        <a:bodyPr/>
        <a:lstStyle/>
        <a:p>
          <a:endParaRPr lang="ru-RU"/>
        </a:p>
      </dgm:t>
    </dgm:pt>
    <dgm:pt modelId="{BE1B18C9-DEBE-48DC-8125-08C64FFDFD14}" type="sibTrans" cxnId="{083A4249-2C2E-4F0F-ACF8-4C1B6EE26333}">
      <dgm:prSet/>
      <dgm:spPr/>
      <dgm:t>
        <a:bodyPr/>
        <a:lstStyle/>
        <a:p>
          <a:endParaRPr lang="ru-RU"/>
        </a:p>
      </dgm:t>
    </dgm:pt>
    <dgm:pt modelId="{98674EB2-C8A5-411D-9514-3AB5EEDC465C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127-ФЗ «О несостоятельности (банкротстве)»</a:t>
          </a:r>
        </a:p>
      </dgm:t>
    </dgm:pt>
    <dgm:pt modelId="{26EB4F99-ADD2-40FF-AE56-95A11EA70B00}" type="parTrans" cxnId="{E2199E68-5413-4062-B754-C34DD19CF26B}">
      <dgm:prSet/>
      <dgm:spPr/>
      <dgm:t>
        <a:bodyPr/>
        <a:lstStyle/>
        <a:p>
          <a:endParaRPr lang="ru-RU"/>
        </a:p>
      </dgm:t>
    </dgm:pt>
    <dgm:pt modelId="{2A9E4029-828F-4CA7-8420-D7A32B7353BC}" type="sibTrans" cxnId="{E2199E68-5413-4062-B754-C34DD19CF26B}">
      <dgm:prSet/>
      <dgm:spPr/>
      <dgm:t>
        <a:bodyPr/>
        <a:lstStyle/>
        <a:p>
          <a:endParaRPr lang="ru-RU"/>
        </a:p>
      </dgm:t>
    </dgm:pt>
    <dgm:pt modelId="{F61F279C-1B61-4A5D-8656-7EC4BDB74A8C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r>
            <a: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№ 256-ФЗ «О дополнительных мерах государственной поддержки семей, имеющих детей», </a:t>
          </a:r>
        </a:p>
      </dgm:t>
    </dgm:pt>
    <dgm:pt modelId="{F431F6FD-96F6-42A0-BC08-15E7D49FADA2}" type="parTrans" cxnId="{D0C2BD5C-37C4-4877-8798-7E3DB9DEDFCF}">
      <dgm:prSet/>
      <dgm:spPr/>
      <dgm:t>
        <a:bodyPr/>
        <a:lstStyle/>
        <a:p>
          <a:endParaRPr lang="ru-RU"/>
        </a:p>
      </dgm:t>
    </dgm:pt>
    <dgm:pt modelId="{3E208ED0-C786-409D-9728-EB3488CA0C6F}" type="sibTrans" cxnId="{D0C2BD5C-37C4-4877-8798-7E3DB9DEDFCF}">
      <dgm:prSet/>
      <dgm:spPr/>
      <dgm:t>
        <a:bodyPr/>
        <a:lstStyle/>
        <a:p>
          <a:endParaRPr lang="ru-RU"/>
        </a:p>
      </dgm:t>
    </dgm:pt>
    <dgm:pt modelId="{37E55ACC-A637-437F-8484-08230DAF30B9}" type="pres">
      <dgm:prSet presAssocID="{75590AE6-EBF6-44AC-872F-52FDB3B2EED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CB1BF1A-5FF0-4A85-82A1-68E665661C6C}" type="pres">
      <dgm:prSet presAssocID="{83CAE8F7-F90F-4DC5-96C2-3445C8E447C9}" presName="root1" presStyleCnt="0"/>
      <dgm:spPr/>
    </dgm:pt>
    <dgm:pt modelId="{84F13F0E-C869-4FFA-842F-8C07E51DC97C}" type="pres">
      <dgm:prSet presAssocID="{83CAE8F7-F90F-4DC5-96C2-3445C8E447C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BB2D68A-56B4-4D56-93F5-315BDDAD9192}" type="pres">
      <dgm:prSet presAssocID="{83CAE8F7-F90F-4DC5-96C2-3445C8E447C9}" presName="level2hierChild" presStyleCnt="0"/>
      <dgm:spPr/>
    </dgm:pt>
    <dgm:pt modelId="{166FA0F9-2356-4CFB-874D-A51C45B6678F}" type="pres">
      <dgm:prSet presAssocID="{49C7D24E-A0ED-47DB-9BD6-64E0049154B5}" presName="conn2-1" presStyleLbl="parChTrans1D2" presStyleIdx="0" presStyleCnt="4"/>
      <dgm:spPr/>
      <dgm:t>
        <a:bodyPr/>
        <a:lstStyle/>
        <a:p>
          <a:endParaRPr lang="ru-RU"/>
        </a:p>
      </dgm:t>
    </dgm:pt>
    <dgm:pt modelId="{F9438BCF-0343-4C70-9289-BD7756B0601E}" type="pres">
      <dgm:prSet presAssocID="{49C7D24E-A0ED-47DB-9BD6-64E0049154B5}" presName="connTx" presStyleLbl="parChTrans1D2" presStyleIdx="0" presStyleCnt="4"/>
      <dgm:spPr/>
      <dgm:t>
        <a:bodyPr/>
        <a:lstStyle/>
        <a:p>
          <a:endParaRPr lang="ru-RU"/>
        </a:p>
      </dgm:t>
    </dgm:pt>
    <dgm:pt modelId="{3AD4342D-E5B4-4DA2-94AA-CACCDD23FC26}" type="pres">
      <dgm:prSet presAssocID="{21D44BC6-024B-42EF-B257-7639CF4F003A}" presName="root2" presStyleCnt="0"/>
      <dgm:spPr/>
    </dgm:pt>
    <dgm:pt modelId="{4CA05A4F-AEC9-4844-B88F-70A21DF54A20}" type="pres">
      <dgm:prSet presAssocID="{21D44BC6-024B-42EF-B257-7639CF4F003A}" presName="LevelTwoTextNode" presStyleLbl="node2" presStyleIdx="0" presStyleCnt="4" custScaleX="27674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58D55DB-2D1F-4683-8D81-310D4BA34D9A}" type="pres">
      <dgm:prSet presAssocID="{21D44BC6-024B-42EF-B257-7639CF4F003A}" presName="level3hierChild" presStyleCnt="0"/>
      <dgm:spPr/>
    </dgm:pt>
    <dgm:pt modelId="{E5985707-58B0-4AA9-9891-28415CD9A0D5}" type="pres">
      <dgm:prSet presAssocID="{3FD31481-4922-4B07-9D07-4D017352C017}" presName="conn2-1" presStyleLbl="parChTrans1D2" presStyleIdx="1" presStyleCnt="4"/>
      <dgm:spPr/>
      <dgm:t>
        <a:bodyPr/>
        <a:lstStyle/>
        <a:p>
          <a:endParaRPr lang="ru-RU"/>
        </a:p>
      </dgm:t>
    </dgm:pt>
    <dgm:pt modelId="{7F23B1D8-9F75-41F0-8AE6-E9D3A6B5AEDC}" type="pres">
      <dgm:prSet presAssocID="{3FD31481-4922-4B07-9D07-4D017352C017}" presName="connTx" presStyleLbl="parChTrans1D2" presStyleIdx="1" presStyleCnt="4"/>
      <dgm:spPr/>
      <dgm:t>
        <a:bodyPr/>
        <a:lstStyle/>
        <a:p>
          <a:endParaRPr lang="ru-RU"/>
        </a:p>
      </dgm:t>
    </dgm:pt>
    <dgm:pt modelId="{B9346E9E-9FB1-4BA8-9368-A63507782789}" type="pres">
      <dgm:prSet presAssocID="{FDD4569E-ADAA-4BB1-AC12-DC6B74D1E26B}" presName="root2" presStyleCnt="0"/>
      <dgm:spPr/>
    </dgm:pt>
    <dgm:pt modelId="{D1BE3037-CA19-4E86-9E20-B618006CD798}" type="pres">
      <dgm:prSet presAssocID="{FDD4569E-ADAA-4BB1-AC12-DC6B74D1E26B}" presName="LevelTwoTextNode" presStyleLbl="node2" presStyleIdx="1" presStyleCnt="4" custScaleX="2783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FFAA76-212A-442E-A117-3509BBF651DC}" type="pres">
      <dgm:prSet presAssocID="{FDD4569E-ADAA-4BB1-AC12-DC6B74D1E26B}" presName="level3hierChild" presStyleCnt="0"/>
      <dgm:spPr/>
    </dgm:pt>
    <dgm:pt modelId="{08D0BCA2-195C-48C1-A646-4D4263121EC4}" type="pres">
      <dgm:prSet presAssocID="{26EB4F99-ADD2-40FF-AE56-95A11EA70B00}" presName="conn2-1" presStyleLbl="parChTrans1D2" presStyleIdx="2" presStyleCnt="4"/>
      <dgm:spPr/>
      <dgm:t>
        <a:bodyPr/>
        <a:lstStyle/>
        <a:p>
          <a:endParaRPr lang="ru-RU"/>
        </a:p>
      </dgm:t>
    </dgm:pt>
    <dgm:pt modelId="{AFED5DBD-BD0F-440E-B5BA-395D09B6C2A0}" type="pres">
      <dgm:prSet presAssocID="{26EB4F99-ADD2-40FF-AE56-95A11EA70B00}" presName="connTx" presStyleLbl="parChTrans1D2" presStyleIdx="2" presStyleCnt="4"/>
      <dgm:spPr/>
      <dgm:t>
        <a:bodyPr/>
        <a:lstStyle/>
        <a:p>
          <a:endParaRPr lang="ru-RU"/>
        </a:p>
      </dgm:t>
    </dgm:pt>
    <dgm:pt modelId="{1B823905-DFA1-4B17-ADB0-B60DB95050A4}" type="pres">
      <dgm:prSet presAssocID="{98674EB2-C8A5-411D-9514-3AB5EEDC465C}" presName="root2" presStyleCnt="0"/>
      <dgm:spPr/>
    </dgm:pt>
    <dgm:pt modelId="{8D868EA6-F92B-49D9-99D4-BC8620D4FB3A}" type="pres">
      <dgm:prSet presAssocID="{98674EB2-C8A5-411D-9514-3AB5EEDC465C}" presName="LevelTwoTextNode" presStyleLbl="node2" presStyleIdx="2" presStyleCnt="4" custScaleX="2797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50968B-03F7-4DC7-9E8D-41C81F6C003B}" type="pres">
      <dgm:prSet presAssocID="{98674EB2-C8A5-411D-9514-3AB5EEDC465C}" presName="level3hierChild" presStyleCnt="0"/>
      <dgm:spPr/>
    </dgm:pt>
    <dgm:pt modelId="{BB12E2FB-C039-4B59-89BD-98F8F4007880}" type="pres">
      <dgm:prSet presAssocID="{F431F6FD-96F6-42A0-BC08-15E7D49FADA2}" presName="conn2-1" presStyleLbl="parChTrans1D2" presStyleIdx="3" presStyleCnt="4"/>
      <dgm:spPr/>
      <dgm:t>
        <a:bodyPr/>
        <a:lstStyle/>
        <a:p>
          <a:endParaRPr lang="ru-RU"/>
        </a:p>
      </dgm:t>
    </dgm:pt>
    <dgm:pt modelId="{6746BA0D-CA20-4C08-8700-C98053F26A26}" type="pres">
      <dgm:prSet presAssocID="{F431F6FD-96F6-42A0-BC08-15E7D49FADA2}" presName="connTx" presStyleLbl="parChTrans1D2" presStyleIdx="3" presStyleCnt="4"/>
      <dgm:spPr/>
      <dgm:t>
        <a:bodyPr/>
        <a:lstStyle/>
        <a:p>
          <a:endParaRPr lang="ru-RU"/>
        </a:p>
      </dgm:t>
    </dgm:pt>
    <dgm:pt modelId="{10535A05-7986-4805-91FE-AB34AD0F1C59}" type="pres">
      <dgm:prSet presAssocID="{F61F279C-1B61-4A5D-8656-7EC4BDB74A8C}" presName="root2" presStyleCnt="0"/>
      <dgm:spPr/>
    </dgm:pt>
    <dgm:pt modelId="{92947949-ED06-4AD6-9B3B-4E5C3B31E993}" type="pres">
      <dgm:prSet presAssocID="{F61F279C-1B61-4A5D-8656-7EC4BDB74A8C}" presName="LevelTwoTextNode" presStyleLbl="node2" presStyleIdx="3" presStyleCnt="4" custScaleX="28036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B01B9B-41D2-44B6-9E81-3D7B9CEC5EEA}" type="pres">
      <dgm:prSet presAssocID="{F61F279C-1B61-4A5D-8656-7EC4BDB74A8C}" presName="level3hierChild" presStyleCnt="0"/>
      <dgm:spPr/>
    </dgm:pt>
  </dgm:ptLst>
  <dgm:cxnLst>
    <dgm:cxn modelId="{EB01B4E0-6F9F-44D4-A5E9-8E3F23EB00FB}" type="presOf" srcId="{75590AE6-EBF6-44AC-872F-52FDB3B2EED8}" destId="{37E55ACC-A637-437F-8484-08230DAF30B9}" srcOrd="0" destOrd="0" presId="urn:microsoft.com/office/officeart/2008/layout/HorizontalMultiLevelHierarchy"/>
    <dgm:cxn modelId="{1058BF7F-A990-454B-8F50-DB462453B022}" srcId="{75590AE6-EBF6-44AC-872F-52FDB3B2EED8}" destId="{83CAE8F7-F90F-4DC5-96C2-3445C8E447C9}" srcOrd="0" destOrd="0" parTransId="{AA1531B8-9081-45D4-8B34-0E78AF2C2409}" sibTransId="{F0A342EB-540B-4E12-ACC6-626325EB74AD}"/>
    <dgm:cxn modelId="{3020963F-E6BF-42CA-89FD-FA56E62A8B40}" type="presOf" srcId="{3FD31481-4922-4B07-9D07-4D017352C017}" destId="{7F23B1D8-9F75-41F0-8AE6-E9D3A6B5AEDC}" srcOrd="1" destOrd="0" presId="urn:microsoft.com/office/officeart/2008/layout/HorizontalMultiLevelHierarchy"/>
    <dgm:cxn modelId="{B54033CA-EC00-484F-AFBA-6CC1B4AD0CC3}" type="presOf" srcId="{FDD4569E-ADAA-4BB1-AC12-DC6B74D1E26B}" destId="{D1BE3037-CA19-4E86-9E20-B618006CD798}" srcOrd="0" destOrd="0" presId="urn:microsoft.com/office/officeart/2008/layout/HorizontalMultiLevelHierarchy"/>
    <dgm:cxn modelId="{1DA1D1EA-B3A8-4A4E-9362-B6E2759EFFBA}" type="presOf" srcId="{26EB4F99-ADD2-40FF-AE56-95A11EA70B00}" destId="{AFED5DBD-BD0F-440E-B5BA-395D09B6C2A0}" srcOrd="1" destOrd="0" presId="urn:microsoft.com/office/officeart/2008/layout/HorizontalMultiLevelHierarchy"/>
    <dgm:cxn modelId="{6FD6E92B-5CF4-4AA7-85A4-D5262234A1B0}" type="presOf" srcId="{F431F6FD-96F6-42A0-BC08-15E7D49FADA2}" destId="{6746BA0D-CA20-4C08-8700-C98053F26A26}" srcOrd="1" destOrd="0" presId="urn:microsoft.com/office/officeart/2008/layout/HorizontalMultiLevelHierarchy"/>
    <dgm:cxn modelId="{3EED9571-A0DB-441B-A34C-70499165D424}" type="presOf" srcId="{98674EB2-C8A5-411D-9514-3AB5EEDC465C}" destId="{8D868EA6-F92B-49D9-99D4-BC8620D4FB3A}" srcOrd="0" destOrd="0" presId="urn:microsoft.com/office/officeart/2008/layout/HorizontalMultiLevelHierarchy"/>
    <dgm:cxn modelId="{0FAEC21F-83FB-4B9F-AE0C-DDB15CF95A90}" srcId="{83CAE8F7-F90F-4DC5-96C2-3445C8E447C9}" destId="{21D44BC6-024B-42EF-B257-7639CF4F003A}" srcOrd="0" destOrd="0" parTransId="{49C7D24E-A0ED-47DB-9BD6-64E0049154B5}" sibTransId="{FA7C4466-F78A-48DE-BD41-1341738EEA2A}"/>
    <dgm:cxn modelId="{AB23F474-0101-46F6-811A-9161F9D1737F}" type="presOf" srcId="{F61F279C-1B61-4A5D-8656-7EC4BDB74A8C}" destId="{92947949-ED06-4AD6-9B3B-4E5C3B31E993}" srcOrd="0" destOrd="0" presId="urn:microsoft.com/office/officeart/2008/layout/HorizontalMultiLevelHierarchy"/>
    <dgm:cxn modelId="{22BB626F-2697-4B98-9303-AC707E58A7B0}" type="presOf" srcId="{21D44BC6-024B-42EF-B257-7639CF4F003A}" destId="{4CA05A4F-AEC9-4844-B88F-70A21DF54A20}" srcOrd="0" destOrd="0" presId="urn:microsoft.com/office/officeart/2008/layout/HorizontalMultiLevelHierarchy"/>
    <dgm:cxn modelId="{44CFBE13-D1A4-46DE-94D8-CBC3AD2DDF82}" type="presOf" srcId="{F431F6FD-96F6-42A0-BC08-15E7D49FADA2}" destId="{BB12E2FB-C039-4B59-89BD-98F8F4007880}" srcOrd="0" destOrd="0" presId="urn:microsoft.com/office/officeart/2008/layout/HorizontalMultiLevelHierarchy"/>
    <dgm:cxn modelId="{9F9C1027-3F88-4F79-B22C-9A451930DDCB}" type="presOf" srcId="{83CAE8F7-F90F-4DC5-96C2-3445C8E447C9}" destId="{84F13F0E-C869-4FFA-842F-8C07E51DC97C}" srcOrd="0" destOrd="0" presId="urn:microsoft.com/office/officeart/2008/layout/HorizontalMultiLevelHierarchy"/>
    <dgm:cxn modelId="{20637E51-DE03-49D9-9DD8-372DADB32D53}" type="presOf" srcId="{49C7D24E-A0ED-47DB-9BD6-64E0049154B5}" destId="{F9438BCF-0343-4C70-9289-BD7756B0601E}" srcOrd="1" destOrd="0" presId="urn:microsoft.com/office/officeart/2008/layout/HorizontalMultiLevelHierarchy"/>
    <dgm:cxn modelId="{94A15BD2-2E6A-4C62-931F-A55801A04AFE}" type="presOf" srcId="{26EB4F99-ADD2-40FF-AE56-95A11EA70B00}" destId="{08D0BCA2-195C-48C1-A646-4D4263121EC4}" srcOrd="0" destOrd="0" presId="urn:microsoft.com/office/officeart/2008/layout/HorizontalMultiLevelHierarchy"/>
    <dgm:cxn modelId="{1319A441-A547-4727-AA1D-D206355CF9C7}" type="presOf" srcId="{3FD31481-4922-4B07-9D07-4D017352C017}" destId="{E5985707-58B0-4AA9-9891-28415CD9A0D5}" srcOrd="0" destOrd="0" presId="urn:microsoft.com/office/officeart/2008/layout/HorizontalMultiLevelHierarchy"/>
    <dgm:cxn modelId="{E2199E68-5413-4062-B754-C34DD19CF26B}" srcId="{83CAE8F7-F90F-4DC5-96C2-3445C8E447C9}" destId="{98674EB2-C8A5-411D-9514-3AB5EEDC465C}" srcOrd="2" destOrd="0" parTransId="{26EB4F99-ADD2-40FF-AE56-95A11EA70B00}" sibTransId="{2A9E4029-828F-4CA7-8420-D7A32B7353BC}"/>
    <dgm:cxn modelId="{D0C2BD5C-37C4-4877-8798-7E3DB9DEDFCF}" srcId="{83CAE8F7-F90F-4DC5-96C2-3445C8E447C9}" destId="{F61F279C-1B61-4A5D-8656-7EC4BDB74A8C}" srcOrd="3" destOrd="0" parTransId="{F431F6FD-96F6-42A0-BC08-15E7D49FADA2}" sibTransId="{3E208ED0-C786-409D-9728-EB3488CA0C6F}"/>
    <dgm:cxn modelId="{4E830102-AAF3-43B0-B68B-C72FCE937200}" type="presOf" srcId="{49C7D24E-A0ED-47DB-9BD6-64E0049154B5}" destId="{166FA0F9-2356-4CFB-874D-A51C45B6678F}" srcOrd="0" destOrd="0" presId="urn:microsoft.com/office/officeart/2008/layout/HorizontalMultiLevelHierarchy"/>
    <dgm:cxn modelId="{083A4249-2C2E-4F0F-ACF8-4C1B6EE26333}" srcId="{83CAE8F7-F90F-4DC5-96C2-3445C8E447C9}" destId="{FDD4569E-ADAA-4BB1-AC12-DC6B74D1E26B}" srcOrd="1" destOrd="0" parTransId="{3FD31481-4922-4B07-9D07-4D017352C017}" sibTransId="{BE1B18C9-DEBE-48DC-8125-08C64FFDFD14}"/>
    <dgm:cxn modelId="{ACF7603F-FE2A-45A1-A546-DD56FE693F83}" type="presParOf" srcId="{37E55ACC-A637-437F-8484-08230DAF30B9}" destId="{1CB1BF1A-5FF0-4A85-82A1-68E665661C6C}" srcOrd="0" destOrd="0" presId="urn:microsoft.com/office/officeart/2008/layout/HorizontalMultiLevelHierarchy"/>
    <dgm:cxn modelId="{871C432D-148D-4E96-8903-9F4CB52C8D52}" type="presParOf" srcId="{1CB1BF1A-5FF0-4A85-82A1-68E665661C6C}" destId="{84F13F0E-C869-4FFA-842F-8C07E51DC97C}" srcOrd="0" destOrd="0" presId="urn:microsoft.com/office/officeart/2008/layout/HorizontalMultiLevelHierarchy"/>
    <dgm:cxn modelId="{3FC135EE-3569-497E-BB4B-F74286C3D0D7}" type="presParOf" srcId="{1CB1BF1A-5FF0-4A85-82A1-68E665661C6C}" destId="{6BB2D68A-56B4-4D56-93F5-315BDDAD9192}" srcOrd="1" destOrd="0" presId="urn:microsoft.com/office/officeart/2008/layout/HorizontalMultiLevelHierarchy"/>
    <dgm:cxn modelId="{BC5CED4A-7E52-4CC6-B7F4-B727CBAFC412}" type="presParOf" srcId="{6BB2D68A-56B4-4D56-93F5-315BDDAD9192}" destId="{166FA0F9-2356-4CFB-874D-A51C45B6678F}" srcOrd="0" destOrd="0" presId="urn:microsoft.com/office/officeart/2008/layout/HorizontalMultiLevelHierarchy"/>
    <dgm:cxn modelId="{7BB3ED9C-25C7-446D-BEBC-85C46D436B80}" type="presParOf" srcId="{166FA0F9-2356-4CFB-874D-A51C45B6678F}" destId="{F9438BCF-0343-4C70-9289-BD7756B0601E}" srcOrd="0" destOrd="0" presId="urn:microsoft.com/office/officeart/2008/layout/HorizontalMultiLevelHierarchy"/>
    <dgm:cxn modelId="{632F6655-8973-4207-A05F-B597DB83E161}" type="presParOf" srcId="{6BB2D68A-56B4-4D56-93F5-315BDDAD9192}" destId="{3AD4342D-E5B4-4DA2-94AA-CACCDD23FC26}" srcOrd="1" destOrd="0" presId="urn:microsoft.com/office/officeart/2008/layout/HorizontalMultiLevelHierarchy"/>
    <dgm:cxn modelId="{51862F75-C144-4512-A981-686A4296D9EA}" type="presParOf" srcId="{3AD4342D-E5B4-4DA2-94AA-CACCDD23FC26}" destId="{4CA05A4F-AEC9-4844-B88F-70A21DF54A20}" srcOrd="0" destOrd="0" presId="urn:microsoft.com/office/officeart/2008/layout/HorizontalMultiLevelHierarchy"/>
    <dgm:cxn modelId="{940C685B-F05A-4A80-AC2E-649D73BB2E7C}" type="presParOf" srcId="{3AD4342D-E5B4-4DA2-94AA-CACCDD23FC26}" destId="{D58D55DB-2D1F-4683-8D81-310D4BA34D9A}" srcOrd="1" destOrd="0" presId="urn:microsoft.com/office/officeart/2008/layout/HorizontalMultiLevelHierarchy"/>
    <dgm:cxn modelId="{C4869F55-9416-49AC-982F-78E695D0A40C}" type="presParOf" srcId="{6BB2D68A-56B4-4D56-93F5-315BDDAD9192}" destId="{E5985707-58B0-4AA9-9891-28415CD9A0D5}" srcOrd="2" destOrd="0" presId="urn:microsoft.com/office/officeart/2008/layout/HorizontalMultiLevelHierarchy"/>
    <dgm:cxn modelId="{AB0A9DC3-F892-4371-875B-3CDDA8ABEE95}" type="presParOf" srcId="{E5985707-58B0-4AA9-9891-28415CD9A0D5}" destId="{7F23B1D8-9F75-41F0-8AE6-E9D3A6B5AEDC}" srcOrd="0" destOrd="0" presId="urn:microsoft.com/office/officeart/2008/layout/HorizontalMultiLevelHierarchy"/>
    <dgm:cxn modelId="{5E0CDFA2-26D5-4150-BFB2-41A29127E17D}" type="presParOf" srcId="{6BB2D68A-56B4-4D56-93F5-315BDDAD9192}" destId="{B9346E9E-9FB1-4BA8-9368-A63507782789}" srcOrd="3" destOrd="0" presId="urn:microsoft.com/office/officeart/2008/layout/HorizontalMultiLevelHierarchy"/>
    <dgm:cxn modelId="{5BCAA9A9-4EE5-430E-A1C8-47090DFB7DBB}" type="presParOf" srcId="{B9346E9E-9FB1-4BA8-9368-A63507782789}" destId="{D1BE3037-CA19-4E86-9E20-B618006CD798}" srcOrd="0" destOrd="0" presId="urn:microsoft.com/office/officeart/2008/layout/HorizontalMultiLevelHierarchy"/>
    <dgm:cxn modelId="{D4533735-67D6-406C-9A1D-7BA326BCCF35}" type="presParOf" srcId="{B9346E9E-9FB1-4BA8-9368-A63507782789}" destId="{66FFAA76-212A-442E-A117-3509BBF651DC}" srcOrd="1" destOrd="0" presId="urn:microsoft.com/office/officeart/2008/layout/HorizontalMultiLevelHierarchy"/>
    <dgm:cxn modelId="{31C4B429-A529-49EC-95EE-B9A960BD344F}" type="presParOf" srcId="{6BB2D68A-56B4-4D56-93F5-315BDDAD9192}" destId="{08D0BCA2-195C-48C1-A646-4D4263121EC4}" srcOrd="4" destOrd="0" presId="urn:microsoft.com/office/officeart/2008/layout/HorizontalMultiLevelHierarchy"/>
    <dgm:cxn modelId="{2751B58D-AE68-4604-9C79-8CF386821E76}" type="presParOf" srcId="{08D0BCA2-195C-48C1-A646-4D4263121EC4}" destId="{AFED5DBD-BD0F-440E-B5BA-395D09B6C2A0}" srcOrd="0" destOrd="0" presId="urn:microsoft.com/office/officeart/2008/layout/HorizontalMultiLevelHierarchy"/>
    <dgm:cxn modelId="{4D340575-A312-4D63-A14F-4BE97D125988}" type="presParOf" srcId="{6BB2D68A-56B4-4D56-93F5-315BDDAD9192}" destId="{1B823905-DFA1-4B17-ADB0-B60DB95050A4}" srcOrd="5" destOrd="0" presId="urn:microsoft.com/office/officeart/2008/layout/HorizontalMultiLevelHierarchy"/>
    <dgm:cxn modelId="{515BD4E0-C69D-42A3-9785-2F5C22D9BF70}" type="presParOf" srcId="{1B823905-DFA1-4B17-ADB0-B60DB95050A4}" destId="{8D868EA6-F92B-49D9-99D4-BC8620D4FB3A}" srcOrd="0" destOrd="0" presId="urn:microsoft.com/office/officeart/2008/layout/HorizontalMultiLevelHierarchy"/>
    <dgm:cxn modelId="{1B1A84AB-6FD5-4BDC-98CA-9F9ECD77ED18}" type="presParOf" srcId="{1B823905-DFA1-4B17-ADB0-B60DB95050A4}" destId="{E850968B-03F7-4DC7-9E8D-41C81F6C003B}" srcOrd="1" destOrd="0" presId="urn:microsoft.com/office/officeart/2008/layout/HorizontalMultiLevelHierarchy"/>
    <dgm:cxn modelId="{BF5DBB30-74E1-4008-80E1-FA9B5058F0BC}" type="presParOf" srcId="{6BB2D68A-56B4-4D56-93F5-315BDDAD9192}" destId="{BB12E2FB-C039-4B59-89BD-98F8F4007880}" srcOrd="6" destOrd="0" presId="urn:microsoft.com/office/officeart/2008/layout/HorizontalMultiLevelHierarchy"/>
    <dgm:cxn modelId="{864BB6A9-985D-4A14-B3AD-8562367CED64}" type="presParOf" srcId="{BB12E2FB-C039-4B59-89BD-98F8F4007880}" destId="{6746BA0D-CA20-4C08-8700-C98053F26A26}" srcOrd="0" destOrd="0" presId="urn:microsoft.com/office/officeart/2008/layout/HorizontalMultiLevelHierarchy"/>
    <dgm:cxn modelId="{12DBD4C7-4A9B-4D69-9A5B-FEF7E5202C05}" type="presParOf" srcId="{6BB2D68A-56B4-4D56-93F5-315BDDAD9192}" destId="{10535A05-7986-4805-91FE-AB34AD0F1C59}" srcOrd="7" destOrd="0" presId="urn:microsoft.com/office/officeart/2008/layout/HorizontalMultiLevelHierarchy"/>
    <dgm:cxn modelId="{8982741B-5867-47F3-9CE7-32A775D75CE6}" type="presParOf" srcId="{10535A05-7986-4805-91FE-AB34AD0F1C59}" destId="{92947949-ED06-4AD6-9B3B-4E5C3B31E993}" srcOrd="0" destOrd="0" presId="urn:microsoft.com/office/officeart/2008/layout/HorizontalMultiLevelHierarchy"/>
    <dgm:cxn modelId="{B7FDA487-7B28-44EE-9A7E-B858A4DF9248}" type="presParOf" srcId="{10535A05-7986-4805-91FE-AB34AD0F1C59}" destId="{D6B01B9B-41D2-44B6-9E81-3D7B9CEC5EEA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482CD0-8CC0-446F-AC78-3764F09D5FFE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D1D53732-5CAA-4792-ACD5-4C5398A9568B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проектной документации, включая все внесенные в нее изменения. </a:t>
          </a:r>
        </a:p>
      </dgm:t>
    </dgm:pt>
    <dgm:pt modelId="{C56CDE5B-7ACB-4242-81C1-5AE91CF2C26C}" type="parTrans" cxnId="{3F72D2A5-386B-43F6-A1F5-57235017AFED}">
      <dgm:prSet/>
      <dgm:spPr/>
      <dgm:t>
        <a:bodyPr/>
        <a:lstStyle/>
        <a:p>
          <a:endParaRPr lang="ru-RU"/>
        </a:p>
      </dgm:t>
    </dgm:pt>
    <dgm:pt modelId="{5009D19F-CD18-4534-8CC8-4FF04979F189}" type="sibTrans" cxnId="{3F72D2A5-386B-43F6-A1F5-57235017AFED}">
      <dgm:prSet/>
      <dgm:spPr/>
      <dgm:t>
        <a:bodyPr/>
        <a:lstStyle/>
        <a:p>
          <a:endParaRPr lang="ru-RU"/>
        </a:p>
      </dgm:t>
    </dgm:pt>
    <dgm:pt modelId="{15CCE879-9C6F-45D0-BE68-9895FD4B8BFC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А также дополнения проектной декларации:  </a:t>
          </a:r>
        </a:p>
        <a:p>
          <a:r>
            <a:rPr lang="ru-RU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о предельных параметрах разрешенного строительства</a:t>
          </a:r>
        </a:p>
      </dgm:t>
    </dgm:pt>
    <dgm:pt modelId="{34A0EF1E-C66C-4AF6-8302-2B5F7F4FAC8C}" type="parTrans" cxnId="{6FFB360B-38B3-4318-BD9F-5A52C3C7B7DA}">
      <dgm:prSet/>
      <dgm:spPr/>
      <dgm:t>
        <a:bodyPr/>
        <a:lstStyle/>
        <a:p>
          <a:endParaRPr lang="ru-RU"/>
        </a:p>
      </dgm:t>
    </dgm:pt>
    <dgm:pt modelId="{20A7BBC1-EA2D-41D4-B7AE-A874599376B3}" type="sibTrans" cxnId="{6FFB360B-38B3-4318-BD9F-5A52C3C7B7DA}">
      <dgm:prSet/>
      <dgm:spPr/>
      <dgm:t>
        <a:bodyPr/>
        <a:lstStyle/>
        <a:p>
          <a:endParaRPr lang="ru-RU"/>
        </a:p>
      </dgm:t>
    </dgm:pt>
    <dgm:pt modelId="{85B969C2-BF1D-4DD9-9076-23010D9A6F83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о генподрядчике</a:t>
          </a:r>
        </a:p>
      </dgm:t>
    </dgm:pt>
    <dgm:pt modelId="{2AEBCDDB-588C-48B7-877F-6ED584FEF652}" type="parTrans" cxnId="{AE117539-B4C3-4BBF-ADDC-4946AB27E03C}">
      <dgm:prSet/>
      <dgm:spPr/>
      <dgm:t>
        <a:bodyPr/>
        <a:lstStyle/>
        <a:p>
          <a:endParaRPr lang="ru-RU"/>
        </a:p>
      </dgm:t>
    </dgm:pt>
    <dgm:pt modelId="{40FB0CA2-4076-443B-8FE8-9688437943F2}" type="sibTrans" cxnId="{AE117539-B4C3-4BBF-ADDC-4946AB27E03C}">
      <dgm:prSet/>
      <dgm:spPr/>
      <dgm:t>
        <a:bodyPr/>
        <a:lstStyle/>
        <a:p>
          <a:endParaRPr lang="ru-RU"/>
        </a:p>
      </dgm:t>
    </dgm:pt>
    <dgm:pt modelId="{E323A29E-15B0-4A29-9248-F47458A21376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срок передачи объекта участникам долевого строительства</a:t>
          </a:r>
        </a:p>
      </dgm:t>
    </dgm:pt>
    <dgm:pt modelId="{AB2490ED-FBF9-47D5-9F8C-A5C02AA934D1}" type="parTrans" cxnId="{9C04DF80-0CDC-42CF-AFA2-CC3EDEE3F4BF}">
      <dgm:prSet/>
      <dgm:spPr/>
      <dgm:t>
        <a:bodyPr/>
        <a:lstStyle/>
        <a:p>
          <a:endParaRPr lang="ru-RU"/>
        </a:p>
      </dgm:t>
    </dgm:pt>
    <dgm:pt modelId="{45D3D46B-8DD8-4877-95BA-8E232A5A4C90}" type="sibTrans" cxnId="{9C04DF80-0CDC-42CF-AFA2-CC3EDEE3F4BF}">
      <dgm:prSet/>
      <dgm:spPr/>
      <dgm:t>
        <a:bodyPr/>
        <a:lstStyle/>
        <a:p>
          <a:endParaRPr lang="ru-RU"/>
        </a:p>
      </dgm:t>
    </dgm:pt>
    <dgm:pt modelId="{D7C0D190-D7FB-41E8-8BED-F583F344425B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100" dirty="0">
              <a:latin typeface="Times New Roman" panose="02020603050405020304" pitchFamily="18" charset="0"/>
              <a:cs typeface="Times New Roman" panose="02020603050405020304" pitchFamily="18" charset="0"/>
            </a:rPr>
            <a:t>СНИЛС и ИНН физлиц, входящих в группу с застройщиком</a:t>
          </a:r>
        </a:p>
      </dgm:t>
    </dgm:pt>
    <dgm:pt modelId="{34FF10FA-9BB3-4C47-88E5-3B6F9DD41E2A}" type="parTrans" cxnId="{89D88B25-936F-4883-ACE5-87827005FD25}">
      <dgm:prSet/>
      <dgm:spPr/>
      <dgm:t>
        <a:bodyPr/>
        <a:lstStyle/>
        <a:p>
          <a:endParaRPr lang="ru-RU"/>
        </a:p>
      </dgm:t>
    </dgm:pt>
    <dgm:pt modelId="{88332F22-FA26-4280-9221-372E17CAFB6E}" type="sibTrans" cxnId="{89D88B25-936F-4883-ACE5-87827005FD25}">
      <dgm:prSet/>
      <dgm:spPr/>
      <dgm:t>
        <a:bodyPr/>
        <a:lstStyle/>
        <a:p>
          <a:endParaRPr lang="ru-RU"/>
        </a:p>
      </dgm:t>
    </dgm:pt>
    <dgm:pt modelId="{85F5C03B-379D-46DC-8E68-15D6AAE6DE17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000" dirty="0">
              <a:latin typeface="Times New Roman" panose="02020603050405020304" pitchFamily="18" charset="0"/>
              <a:cs typeface="Times New Roman" panose="02020603050405020304" pitchFamily="18" charset="0"/>
            </a:rPr>
            <a:t>о целевом кредите, в том числе срок исполнения обязательства заемщика в полном размере по целевому кредиту</a:t>
          </a:r>
        </a:p>
      </dgm:t>
    </dgm:pt>
    <dgm:pt modelId="{DBE4DA08-48D8-4556-8EE3-69ADFEEC89DB}" type="parTrans" cxnId="{B021B9AE-4FE2-424B-B3F5-9B87CA4CB118}">
      <dgm:prSet/>
      <dgm:spPr/>
      <dgm:t>
        <a:bodyPr/>
        <a:lstStyle/>
        <a:p>
          <a:endParaRPr lang="ru-RU"/>
        </a:p>
      </dgm:t>
    </dgm:pt>
    <dgm:pt modelId="{7E6E0FB4-8508-498A-AA41-CCEA42B059E1}" type="sibTrans" cxnId="{B021B9AE-4FE2-424B-B3F5-9B87CA4CB118}">
      <dgm:prSet/>
      <dgm:spPr/>
      <dgm:t>
        <a:bodyPr/>
        <a:lstStyle/>
        <a:p>
          <a:endParaRPr lang="ru-RU"/>
        </a:p>
      </dgm:t>
    </dgm:pt>
    <dgm:pt modelId="{A8D0F938-2094-46DD-A11E-978E2028DCF2}" type="pres">
      <dgm:prSet presAssocID="{DC482CD0-8CC0-446F-AC78-3764F09D5FFE}" presName="compositeShape" presStyleCnt="0">
        <dgm:presLayoutVars>
          <dgm:dir/>
          <dgm:resizeHandles/>
        </dgm:presLayoutVars>
      </dgm:prSet>
      <dgm:spPr/>
    </dgm:pt>
    <dgm:pt modelId="{09466369-C2F8-46CE-BF4E-E9B55BE37E9F}" type="pres">
      <dgm:prSet presAssocID="{DC482CD0-8CC0-446F-AC78-3764F09D5FFE}" presName="pyramid" presStyleLbl="node1" presStyleIdx="0" presStyleCnt="1" custLinFactNeighborX="-52208" custLinFactNeighborY="-107"/>
      <dgm:spPr>
        <a:ln>
          <a:solidFill>
            <a:schemeClr val="tx1"/>
          </a:solidFill>
        </a:ln>
      </dgm:spPr>
    </dgm:pt>
    <dgm:pt modelId="{DE6B70AD-45F5-4429-90C9-D5278FF3E2EF}" type="pres">
      <dgm:prSet presAssocID="{DC482CD0-8CC0-446F-AC78-3764F09D5FFE}" presName="theList" presStyleCnt="0"/>
      <dgm:spPr/>
    </dgm:pt>
    <dgm:pt modelId="{13997BA4-77CE-4741-977D-E3FB463F7648}" type="pres">
      <dgm:prSet presAssocID="{D1D53732-5CAA-4792-ACD5-4C5398A9568B}" presName="aNode" presStyleLbl="fgAcc1" presStyleIdx="0" presStyleCnt="6" custLinFactY="-72442" custLinFactNeighborX="-2095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C94F63-72D8-41BB-88C7-4E637D3DE266}" type="pres">
      <dgm:prSet presAssocID="{D1D53732-5CAA-4792-ACD5-4C5398A9568B}" presName="aSpace" presStyleCnt="0"/>
      <dgm:spPr/>
    </dgm:pt>
    <dgm:pt modelId="{D002615E-9638-405D-9ED0-AFC5661B4BC4}" type="pres">
      <dgm:prSet presAssocID="{15CCE879-9C6F-45D0-BE68-9895FD4B8BFC}" presName="aNode" presStyleLbl="fgAcc1" presStyleIdx="1" presStyleCnt="6" custScaleY="198717" custLinFactY="-55176" custLinFactNeighborX="-20952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8BBC96-2517-4F1B-9A75-A89819721476}" type="pres">
      <dgm:prSet presAssocID="{15CCE879-9C6F-45D0-BE68-9895FD4B8BFC}" presName="aSpace" presStyleCnt="0"/>
      <dgm:spPr/>
    </dgm:pt>
    <dgm:pt modelId="{BB156A33-0DBB-4A7F-935E-1542BF9AFC4B}" type="pres">
      <dgm:prSet presAssocID="{85B969C2-BF1D-4DD9-9076-23010D9A6F83}" presName="aNode" presStyleLbl="fgAcc1" presStyleIdx="2" presStyleCnt="6" custLinFactY="-39182" custLinFactNeighborX="-22055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3A83ABB-1ABE-4FB3-86CD-E33A117CDCE0}" type="pres">
      <dgm:prSet presAssocID="{85B969C2-BF1D-4DD9-9076-23010D9A6F83}" presName="aSpace" presStyleCnt="0"/>
      <dgm:spPr/>
    </dgm:pt>
    <dgm:pt modelId="{48EE2C63-6641-420A-B753-162096DC7262}" type="pres">
      <dgm:prSet presAssocID="{E323A29E-15B0-4A29-9248-F47458A21376}" presName="aNode" presStyleLbl="fgAcc1" presStyleIdx="3" presStyleCnt="6" custScaleY="122930" custLinFactY="17032" custLinFactNeighborX="-21376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9218C0-0BFD-41F6-875A-E288AA552E3C}" type="pres">
      <dgm:prSet presAssocID="{E323A29E-15B0-4A29-9248-F47458A21376}" presName="aSpace" presStyleCnt="0"/>
      <dgm:spPr/>
    </dgm:pt>
    <dgm:pt modelId="{C9BC0562-931B-41FA-A6DB-AD678CE64C65}" type="pres">
      <dgm:prSet presAssocID="{D7C0D190-D7FB-41E8-8BED-F583F344425B}" presName="aNode" presStyleLbl="fgAcc1" presStyleIdx="4" presStyleCnt="6" custLinFactY="50518" custLinFactNeighborX="-1842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16CE24-F8A3-42BD-A783-4BA085740D60}" type="pres">
      <dgm:prSet presAssocID="{D7C0D190-D7FB-41E8-8BED-F583F344425B}" presName="aSpace" presStyleCnt="0"/>
      <dgm:spPr/>
    </dgm:pt>
    <dgm:pt modelId="{A97F1A51-6663-4DA7-BB66-16458B682A49}" type="pres">
      <dgm:prSet presAssocID="{85F5C03B-379D-46DC-8E68-15D6AAE6DE17}" presName="aNode" presStyleLbl="fgAcc1" presStyleIdx="5" presStyleCnt="6" custLinFactY="83845" custLinFactNeighborX="-18422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42B256-F82A-4E86-9D36-28769B089DC6}" type="pres">
      <dgm:prSet presAssocID="{85F5C03B-379D-46DC-8E68-15D6AAE6DE17}" presName="aSpace" presStyleCnt="0"/>
      <dgm:spPr/>
    </dgm:pt>
  </dgm:ptLst>
  <dgm:cxnLst>
    <dgm:cxn modelId="{3F72D2A5-386B-43F6-A1F5-57235017AFED}" srcId="{DC482CD0-8CC0-446F-AC78-3764F09D5FFE}" destId="{D1D53732-5CAA-4792-ACD5-4C5398A9568B}" srcOrd="0" destOrd="0" parTransId="{C56CDE5B-7ACB-4242-81C1-5AE91CF2C26C}" sibTransId="{5009D19F-CD18-4534-8CC8-4FF04979F189}"/>
    <dgm:cxn modelId="{0B0F5469-2FFF-4F0A-969B-81AC0E7B16CD}" type="presOf" srcId="{E323A29E-15B0-4A29-9248-F47458A21376}" destId="{48EE2C63-6641-420A-B753-162096DC7262}" srcOrd="0" destOrd="0" presId="urn:microsoft.com/office/officeart/2005/8/layout/pyramid2"/>
    <dgm:cxn modelId="{B021B9AE-4FE2-424B-B3F5-9B87CA4CB118}" srcId="{DC482CD0-8CC0-446F-AC78-3764F09D5FFE}" destId="{85F5C03B-379D-46DC-8E68-15D6AAE6DE17}" srcOrd="5" destOrd="0" parTransId="{DBE4DA08-48D8-4556-8EE3-69ADFEEC89DB}" sibTransId="{7E6E0FB4-8508-498A-AA41-CCEA42B059E1}"/>
    <dgm:cxn modelId="{FE268035-6028-4567-B890-98DFDC8CE63E}" type="presOf" srcId="{DC482CD0-8CC0-446F-AC78-3764F09D5FFE}" destId="{A8D0F938-2094-46DD-A11E-978E2028DCF2}" srcOrd="0" destOrd="0" presId="urn:microsoft.com/office/officeart/2005/8/layout/pyramid2"/>
    <dgm:cxn modelId="{3F7356D9-6F3E-4A46-AB7E-7342C0A0C754}" type="presOf" srcId="{15CCE879-9C6F-45D0-BE68-9895FD4B8BFC}" destId="{D002615E-9638-405D-9ED0-AFC5661B4BC4}" srcOrd="0" destOrd="0" presId="urn:microsoft.com/office/officeart/2005/8/layout/pyramid2"/>
    <dgm:cxn modelId="{FE683200-157C-44FD-8C1B-9D35B5110592}" type="presOf" srcId="{D7C0D190-D7FB-41E8-8BED-F583F344425B}" destId="{C9BC0562-931B-41FA-A6DB-AD678CE64C65}" srcOrd="0" destOrd="0" presId="urn:microsoft.com/office/officeart/2005/8/layout/pyramid2"/>
    <dgm:cxn modelId="{89D88B25-936F-4883-ACE5-87827005FD25}" srcId="{DC482CD0-8CC0-446F-AC78-3764F09D5FFE}" destId="{D7C0D190-D7FB-41E8-8BED-F583F344425B}" srcOrd="4" destOrd="0" parTransId="{34FF10FA-9BB3-4C47-88E5-3B6F9DD41E2A}" sibTransId="{88332F22-FA26-4280-9221-372E17CAFB6E}"/>
    <dgm:cxn modelId="{87023B58-C9BD-437B-A25A-7A754AA22C7A}" type="presOf" srcId="{D1D53732-5CAA-4792-ACD5-4C5398A9568B}" destId="{13997BA4-77CE-4741-977D-E3FB463F7648}" srcOrd="0" destOrd="0" presId="urn:microsoft.com/office/officeart/2005/8/layout/pyramid2"/>
    <dgm:cxn modelId="{6FFB360B-38B3-4318-BD9F-5A52C3C7B7DA}" srcId="{DC482CD0-8CC0-446F-AC78-3764F09D5FFE}" destId="{15CCE879-9C6F-45D0-BE68-9895FD4B8BFC}" srcOrd="1" destOrd="0" parTransId="{34A0EF1E-C66C-4AF6-8302-2B5F7F4FAC8C}" sibTransId="{20A7BBC1-EA2D-41D4-B7AE-A874599376B3}"/>
    <dgm:cxn modelId="{AE117539-B4C3-4BBF-ADDC-4946AB27E03C}" srcId="{DC482CD0-8CC0-446F-AC78-3764F09D5FFE}" destId="{85B969C2-BF1D-4DD9-9076-23010D9A6F83}" srcOrd="2" destOrd="0" parTransId="{2AEBCDDB-588C-48B7-877F-6ED584FEF652}" sibTransId="{40FB0CA2-4076-443B-8FE8-9688437943F2}"/>
    <dgm:cxn modelId="{9C04DF80-0CDC-42CF-AFA2-CC3EDEE3F4BF}" srcId="{DC482CD0-8CC0-446F-AC78-3764F09D5FFE}" destId="{E323A29E-15B0-4A29-9248-F47458A21376}" srcOrd="3" destOrd="0" parTransId="{AB2490ED-FBF9-47D5-9F8C-A5C02AA934D1}" sibTransId="{45D3D46B-8DD8-4877-95BA-8E232A5A4C90}"/>
    <dgm:cxn modelId="{E40F4C69-A6BD-4BB6-8608-893F712D55BF}" type="presOf" srcId="{85B969C2-BF1D-4DD9-9076-23010D9A6F83}" destId="{BB156A33-0DBB-4A7F-935E-1542BF9AFC4B}" srcOrd="0" destOrd="0" presId="urn:microsoft.com/office/officeart/2005/8/layout/pyramid2"/>
    <dgm:cxn modelId="{11881196-653E-48EF-9110-32AECD0CEB34}" type="presOf" srcId="{85F5C03B-379D-46DC-8E68-15D6AAE6DE17}" destId="{A97F1A51-6663-4DA7-BB66-16458B682A49}" srcOrd="0" destOrd="0" presId="urn:microsoft.com/office/officeart/2005/8/layout/pyramid2"/>
    <dgm:cxn modelId="{69609F25-DFB5-4C14-9AF4-E86189CA6FFB}" type="presParOf" srcId="{A8D0F938-2094-46DD-A11E-978E2028DCF2}" destId="{09466369-C2F8-46CE-BF4E-E9B55BE37E9F}" srcOrd="0" destOrd="0" presId="urn:microsoft.com/office/officeart/2005/8/layout/pyramid2"/>
    <dgm:cxn modelId="{CE88BFDD-E779-4076-8018-D989CB7F2F90}" type="presParOf" srcId="{A8D0F938-2094-46DD-A11E-978E2028DCF2}" destId="{DE6B70AD-45F5-4429-90C9-D5278FF3E2EF}" srcOrd="1" destOrd="0" presId="urn:microsoft.com/office/officeart/2005/8/layout/pyramid2"/>
    <dgm:cxn modelId="{4AF4072A-8DBB-4BB8-A701-82FFF850161F}" type="presParOf" srcId="{DE6B70AD-45F5-4429-90C9-D5278FF3E2EF}" destId="{13997BA4-77CE-4741-977D-E3FB463F7648}" srcOrd="0" destOrd="0" presId="urn:microsoft.com/office/officeart/2005/8/layout/pyramid2"/>
    <dgm:cxn modelId="{03D950BA-F8FD-421A-9630-9B9172043206}" type="presParOf" srcId="{DE6B70AD-45F5-4429-90C9-D5278FF3E2EF}" destId="{71C94F63-72D8-41BB-88C7-4E637D3DE266}" srcOrd="1" destOrd="0" presId="urn:microsoft.com/office/officeart/2005/8/layout/pyramid2"/>
    <dgm:cxn modelId="{795E834B-0BE3-447E-88DA-5420B134AC47}" type="presParOf" srcId="{DE6B70AD-45F5-4429-90C9-D5278FF3E2EF}" destId="{D002615E-9638-405D-9ED0-AFC5661B4BC4}" srcOrd="2" destOrd="0" presId="urn:microsoft.com/office/officeart/2005/8/layout/pyramid2"/>
    <dgm:cxn modelId="{6ECDD76D-45B1-4A9B-9F1A-E9AA1789193B}" type="presParOf" srcId="{DE6B70AD-45F5-4429-90C9-D5278FF3E2EF}" destId="{BF8BBC96-2517-4F1B-9A75-A89819721476}" srcOrd="3" destOrd="0" presId="urn:microsoft.com/office/officeart/2005/8/layout/pyramid2"/>
    <dgm:cxn modelId="{B475992A-08CB-48B6-987C-48814A686765}" type="presParOf" srcId="{DE6B70AD-45F5-4429-90C9-D5278FF3E2EF}" destId="{BB156A33-0DBB-4A7F-935E-1542BF9AFC4B}" srcOrd="4" destOrd="0" presId="urn:microsoft.com/office/officeart/2005/8/layout/pyramid2"/>
    <dgm:cxn modelId="{99496E54-BF94-431E-BC42-6CCE54E16643}" type="presParOf" srcId="{DE6B70AD-45F5-4429-90C9-D5278FF3E2EF}" destId="{A3A83ABB-1ABE-4FB3-86CD-E33A117CDCE0}" srcOrd="5" destOrd="0" presId="urn:microsoft.com/office/officeart/2005/8/layout/pyramid2"/>
    <dgm:cxn modelId="{ACF63E6C-DC8F-4989-96D3-6AE56F00A600}" type="presParOf" srcId="{DE6B70AD-45F5-4429-90C9-D5278FF3E2EF}" destId="{48EE2C63-6641-420A-B753-162096DC7262}" srcOrd="6" destOrd="0" presId="urn:microsoft.com/office/officeart/2005/8/layout/pyramid2"/>
    <dgm:cxn modelId="{C4E7A189-FF40-42B4-BD99-AE4172B16324}" type="presParOf" srcId="{DE6B70AD-45F5-4429-90C9-D5278FF3E2EF}" destId="{E29218C0-0BFD-41F6-875A-E288AA552E3C}" srcOrd="7" destOrd="0" presId="urn:microsoft.com/office/officeart/2005/8/layout/pyramid2"/>
    <dgm:cxn modelId="{60CD3E6B-39BF-434A-A0D4-256560CF1BF8}" type="presParOf" srcId="{DE6B70AD-45F5-4429-90C9-D5278FF3E2EF}" destId="{C9BC0562-931B-41FA-A6DB-AD678CE64C65}" srcOrd="8" destOrd="0" presId="urn:microsoft.com/office/officeart/2005/8/layout/pyramid2"/>
    <dgm:cxn modelId="{96E96CBC-3898-47E4-9C28-52C0ADD08D3C}" type="presParOf" srcId="{DE6B70AD-45F5-4429-90C9-D5278FF3E2EF}" destId="{F516CE24-F8A3-42BD-A783-4BA085740D60}" srcOrd="9" destOrd="0" presId="urn:microsoft.com/office/officeart/2005/8/layout/pyramid2"/>
    <dgm:cxn modelId="{4279EFA4-4265-49C4-BDF5-2E8617B5C2F6}" type="presParOf" srcId="{DE6B70AD-45F5-4429-90C9-D5278FF3E2EF}" destId="{A97F1A51-6663-4DA7-BB66-16458B682A49}" srcOrd="10" destOrd="0" presId="urn:microsoft.com/office/officeart/2005/8/layout/pyramid2"/>
    <dgm:cxn modelId="{659B8AFA-B895-4242-B773-5C6E8C7C3B5A}" type="presParOf" srcId="{DE6B70AD-45F5-4429-90C9-D5278FF3E2EF}" destId="{3842B256-F82A-4E86-9D36-28769B089DC6}" srcOrd="11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E076EC4-6EF2-411D-A4D8-C80B146B7CA8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A83A02-DFFE-4B0B-89DA-B845DA4422D9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AD255444-9788-43C0-BC14-716C1F8EF3CC}" type="parTrans" cxnId="{DCCB3E52-599B-43D6-9C82-A21C1CB589B4}">
      <dgm:prSet/>
      <dgm:spPr/>
      <dgm:t>
        <a:bodyPr/>
        <a:lstStyle/>
        <a:p>
          <a:endParaRPr lang="ru-RU"/>
        </a:p>
      </dgm:t>
    </dgm:pt>
    <dgm:pt modelId="{73868B49-85CD-4610-94C9-C562628FD4E6}" type="sibTrans" cxnId="{DCCB3E52-599B-43D6-9C82-A21C1CB589B4}">
      <dgm:prSet/>
      <dgm:spPr/>
      <dgm:t>
        <a:bodyPr/>
        <a:lstStyle/>
        <a:p>
          <a:endParaRPr lang="ru-RU"/>
        </a:p>
      </dgm:t>
    </dgm:pt>
    <dgm:pt modelId="{C3FEF828-2F18-40D5-956C-A8779C4EF7D9}">
      <dgm:prSet phldrT="[Текст]"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основания исключения объектов  из ЕРПО:</a:t>
          </a:r>
          <a:endParaRPr lang="en-US" sz="1400" dirty="0">
            <a:solidFill>
              <a:schemeClr val="tx1"/>
            </a:solidFill>
            <a:effectLst/>
            <a:latin typeface="Times New Roman" panose="02020603050405020304" pitchFamily="18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en-US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после ввода в эксплуатацию</a:t>
          </a:r>
          <a:endParaRPr lang="ru-RU" sz="1400" dirty="0">
            <a:solidFill>
              <a:schemeClr val="tx1"/>
            </a:solidFill>
          </a:endParaRPr>
        </a:p>
      </dgm:t>
    </dgm:pt>
    <dgm:pt modelId="{D6393D59-970C-42FB-9A19-CBF2792E688F}" type="parTrans" cxnId="{A91BEAA0-491A-44BD-B038-64225768020D}">
      <dgm:prSet/>
      <dgm:spPr/>
      <dgm:t>
        <a:bodyPr/>
        <a:lstStyle/>
        <a:p>
          <a:endParaRPr lang="ru-RU"/>
        </a:p>
      </dgm:t>
    </dgm:pt>
    <dgm:pt modelId="{30E1B7F9-FACF-4809-BF01-C0F6C4B5B9EA}" type="sibTrans" cxnId="{A91BEAA0-491A-44BD-B038-64225768020D}">
      <dgm:prSet/>
      <dgm:spPr/>
      <dgm:t>
        <a:bodyPr/>
        <a:lstStyle/>
        <a:p>
          <a:endParaRPr lang="ru-RU"/>
        </a:p>
      </dgm:t>
    </dgm:pt>
    <dgm:pt modelId="{99320D0A-C264-42CF-B90E-C0B4EFAB5490}">
      <dgm:prSet phldrT="[Текст]" phldr="1"/>
      <dgm:spPr>
        <a:noFill/>
        <a:ln>
          <a:solidFill>
            <a:schemeClr val="tx1"/>
          </a:solidFill>
        </a:ln>
      </dgm:spPr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5A6638FA-D364-4661-9339-24AC0A0A33AD}" type="parTrans" cxnId="{CC4A456A-BF8E-4E78-887F-0B7D6D300DE3}">
      <dgm:prSet/>
      <dgm:spPr/>
      <dgm:t>
        <a:bodyPr/>
        <a:lstStyle/>
        <a:p>
          <a:endParaRPr lang="ru-RU"/>
        </a:p>
      </dgm:t>
    </dgm:pt>
    <dgm:pt modelId="{3AC72BE8-9ADA-47D7-9446-A8DDCFA6918A}" type="sibTrans" cxnId="{CC4A456A-BF8E-4E78-887F-0B7D6D300DE3}">
      <dgm:prSet/>
      <dgm:spPr/>
      <dgm:t>
        <a:bodyPr/>
        <a:lstStyle/>
        <a:p>
          <a:endParaRPr lang="ru-RU"/>
        </a:p>
      </dgm:t>
    </dgm:pt>
    <dgm:pt modelId="{F8C5BA21-2E66-4BEC-AB49-44EBFF23B3FF}">
      <dgm:prSet phldrT="[Текст]" custT="1"/>
      <dgm:spPr/>
      <dgm:t>
        <a:bodyPr/>
        <a:lstStyle/>
        <a:p>
          <a:r>
            <a:rPr lang="ru-RU" sz="1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Отклонение </a:t>
          </a:r>
          <a:r>
            <a:rPr lang="en-US" sz="1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S </a:t>
          </a:r>
          <a:r>
            <a:rPr lang="ru-RU" sz="1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объекта, указанной в тех</a:t>
          </a:r>
          <a:r>
            <a:rPr lang="en-US" sz="1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r>
            <a:rPr lang="ru-RU" sz="1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 плане не более чем на 5% по отношению к данным, указанным в ПД и (или) </a:t>
          </a:r>
          <a:r>
            <a:rPr lang="ru-RU" sz="1300" dirty="0" err="1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Рс</a:t>
          </a:r>
          <a:r>
            <a:rPr lang="ru-RU" sz="1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, не является основанием для отказа в выдаче разрешения на ввод объекта в эксплуатацию при условии соответствия указанных в техническом плане количества этажей, помещений (при наличии) и </a:t>
          </a:r>
          <a:r>
            <a:rPr lang="ru-RU" sz="1300" dirty="0" err="1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машино</a:t>
          </a:r>
          <a:r>
            <a:rPr lang="ru-RU" sz="1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-мест (при наличии) ПД и (или) </a:t>
          </a:r>
          <a:r>
            <a:rPr lang="ru-RU" sz="1300" dirty="0" err="1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Рс</a:t>
          </a:r>
          <a:r>
            <a:rPr lang="ru-RU" sz="13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.</a:t>
          </a:r>
          <a:endParaRPr lang="ru-RU" sz="1300" dirty="0">
            <a:solidFill>
              <a:schemeClr val="tx1"/>
            </a:solidFill>
          </a:endParaRPr>
        </a:p>
      </dgm:t>
    </dgm:pt>
    <dgm:pt modelId="{F7CF2D7A-5570-4924-9F62-D700167631F4}" type="parTrans" cxnId="{745DD222-FDFA-48D3-A7B2-16568106B62C}">
      <dgm:prSet/>
      <dgm:spPr/>
      <dgm:t>
        <a:bodyPr/>
        <a:lstStyle/>
        <a:p>
          <a:endParaRPr lang="ru-RU"/>
        </a:p>
      </dgm:t>
    </dgm:pt>
    <dgm:pt modelId="{560DF807-256B-4E4E-989E-5FAEF250E925}" type="sibTrans" cxnId="{745DD222-FDFA-48D3-A7B2-16568106B62C}">
      <dgm:prSet/>
      <dgm:spPr/>
      <dgm:t>
        <a:bodyPr/>
        <a:lstStyle/>
        <a:p>
          <a:endParaRPr lang="ru-RU"/>
        </a:p>
      </dgm:t>
    </dgm:pt>
    <dgm:pt modelId="{AD9D351A-7006-42D5-A5A0-E41E85626885}">
      <dgm:prSet phldrT="[Текст]" phldr="1"/>
      <dgm:spPr>
        <a:noFill/>
        <a:ln>
          <a:solidFill>
            <a:schemeClr val="tx1"/>
          </a:solidFill>
        </a:ln>
      </dgm:spPr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1C15A581-9FA2-4AE6-BFFA-71BC632F589C}" type="parTrans" cxnId="{6934E878-EF68-427D-9CF0-1F56792CD00E}">
      <dgm:prSet/>
      <dgm:spPr/>
      <dgm:t>
        <a:bodyPr/>
        <a:lstStyle/>
        <a:p>
          <a:endParaRPr lang="ru-RU"/>
        </a:p>
      </dgm:t>
    </dgm:pt>
    <dgm:pt modelId="{1A3CEE21-C9B3-4CC9-87F2-16952B088D45}" type="sibTrans" cxnId="{6934E878-EF68-427D-9CF0-1F56792CD00E}">
      <dgm:prSet/>
      <dgm:spPr/>
      <dgm:t>
        <a:bodyPr/>
        <a:lstStyle/>
        <a:p>
          <a:endParaRPr lang="ru-RU"/>
        </a:p>
      </dgm:t>
    </dgm:pt>
    <dgm:pt modelId="{DA0EF7C7-33C5-410E-B495-EAEDDDFA0E6C}">
      <dgm:prSet phldrT="[Текст]" custT="1"/>
      <dgm:spPr/>
      <dgm:t>
        <a:bodyPr/>
        <a:lstStyle/>
        <a:p>
          <a:r>
            <a:rPr lang="ru-RU" sz="1400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Если новым приобретателем в деле о банкротстве застройщика является Федеральный фонд или Фонд субъекта, АС одномоментно выносит определение об удовлетворении заявления о намерении стать приобретателем и  о передаче имущества </a:t>
          </a:r>
          <a:endParaRPr lang="ru-RU" sz="1400" dirty="0">
            <a:solidFill>
              <a:schemeClr val="tx1"/>
            </a:solidFill>
          </a:endParaRPr>
        </a:p>
      </dgm:t>
    </dgm:pt>
    <dgm:pt modelId="{1DF3BCB9-50CB-4C65-97F4-EB86C37E3D30}" type="parTrans" cxnId="{61ADE426-5E41-489B-8DB6-40DBA47A805F}">
      <dgm:prSet/>
      <dgm:spPr/>
      <dgm:t>
        <a:bodyPr/>
        <a:lstStyle/>
        <a:p>
          <a:endParaRPr lang="ru-RU"/>
        </a:p>
      </dgm:t>
    </dgm:pt>
    <dgm:pt modelId="{FCD82B15-6855-4985-80C8-567BB3DDF353}" type="sibTrans" cxnId="{61ADE426-5E41-489B-8DB6-40DBA47A805F}">
      <dgm:prSet/>
      <dgm:spPr/>
      <dgm:t>
        <a:bodyPr/>
        <a:lstStyle/>
        <a:p>
          <a:endParaRPr lang="ru-RU"/>
        </a:p>
      </dgm:t>
    </dgm:pt>
    <dgm:pt modelId="{BF8D0709-FCDE-4C15-8DED-2D15B5581C7E}">
      <dgm:prSet custT="1"/>
      <dgm:spPr/>
      <dgm:t>
        <a:bodyPr/>
        <a:lstStyle/>
        <a:p>
          <a:r>
            <a:rPr lang="ru-RU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- в случае выплаты компенсации по данному объекту, при условии </a:t>
          </a:r>
          <a:r>
            <a:rPr lang="ru-RU" sz="1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вынесения определения арбитражного суда о передаче Фонду прав застройщика на земельный участок с находящимися на нем объектом (объектами) незавершенного строительства. </a:t>
          </a:r>
        </a:p>
      </dgm:t>
    </dgm:pt>
    <dgm:pt modelId="{47DC65E9-50AC-4A4F-A51D-D0BE0BBAF877}" type="parTrans" cxnId="{165AB096-BF11-4A08-8A12-04F19CC904F4}">
      <dgm:prSet/>
      <dgm:spPr/>
      <dgm:t>
        <a:bodyPr/>
        <a:lstStyle/>
        <a:p>
          <a:endParaRPr lang="ru-RU"/>
        </a:p>
      </dgm:t>
    </dgm:pt>
    <dgm:pt modelId="{BAEC6EBC-283F-4213-B55C-BEBFD446682B}" type="sibTrans" cxnId="{165AB096-BF11-4A08-8A12-04F19CC904F4}">
      <dgm:prSet/>
      <dgm:spPr/>
      <dgm:t>
        <a:bodyPr/>
        <a:lstStyle/>
        <a:p>
          <a:endParaRPr lang="ru-RU"/>
        </a:p>
      </dgm:t>
    </dgm:pt>
    <dgm:pt modelId="{5C89C63A-9778-4BA1-8172-F335B935968A}">
      <dgm:prSet phldrT="[Текст]"/>
      <dgm:spPr/>
      <dgm:t>
        <a:bodyPr/>
        <a:lstStyle/>
        <a:p>
          <a:endParaRPr lang="ru-RU" sz="1000" dirty="0">
            <a:solidFill>
              <a:schemeClr val="tx1"/>
            </a:solidFill>
          </a:endParaRPr>
        </a:p>
      </dgm:t>
    </dgm:pt>
    <dgm:pt modelId="{CC3722A0-7DDF-473F-A136-EF99B4660199}" type="parTrans" cxnId="{3DBF7023-4A52-4B2C-86C9-EF26F8B7219E}">
      <dgm:prSet/>
      <dgm:spPr/>
      <dgm:t>
        <a:bodyPr/>
        <a:lstStyle/>
        <a:p>
          <a:endParaRPr lang="ru-RU"/>
        </a:p>
      </dgm:t>
    </dgm:pt>
    <dgm:pt modelId="{20F1E3E9-9279-4A59-B4EF-BE6B582B1A6D}" type="sibTrans" cxnId="{3DBF7023-4A52-4B2C-86C9-EF26F8B7219E}">
      <dgm:prSet/>
      <dgm:spPr/>
      <dgm:t>
        <a:bodyPr/>
        <a:lstStyle/>
        <a:p>
          <a:endParaRPr lang="ru-RU"/>
        </a:p>
      </dgm:t>
    </dgm:pt>
    <dgm:pt modelId="{B6225C6A-1D08-448F-915E-9D623342CEA5}">
      <dgm:prSet phldrT="[Текст]"/>
      <dgm:spPr>
        <a:noFill/>
        <a:ln>
          <a:solidFill>
            <a:schemeClr val="tx1"/>
          </a:solidFill>
        </a:ln>
      </dgm:spPr>
      <dgm:t>
        <a:bodyPr/>
        <a:lstStyle/>
        <a:p>
          <a:endParaRPr lang="ru-RU" dirty="0">
            <a:solidFill>
              <a:schemeClr val="tx1"/>
            </a:solidFill>
          </a:endParaRPr>
        </a:p>
      </dgm:t>
    </dgm:pt>
    <dgm:pt modelId="{0401C7EF-E037-45CE-8F98-2E05AF2BAE3B}" type="parTrans" cxnId="{BA952FEA-EA94-46A4-A425-FDFC378C4239}">
      <dgm:prSet/>
      <dgm:spPr/>
      <dgm:t>
        <a:bodyPr/>
        <a:lstStyle/>
        <a:p>
          <a:endParaRPr lang="ru-RU"/>
        </a:p>
      </dgm:t>
    </dgm:pt>
    <dgm:pt modelId="{1AB50A41-15CB-4AB9-BB52-B1CC633BF79A}" type="sibTrans" cxnId="{BA952FEA-EA94-46A4-A425-FDFC378C4239}">
      <dgm:prSet/>
      <dgm:spPr/>
      <dgm:t>
        <a:bodyPr/>
        <a:lstStyle/>
        <a:p>
          <a:endParaRPr lang="ru-RU"/>
        </a:p>
      </dgm:t>
    </dgm:pt>
    <dgm:pt modelId="{8A6ABB59-5C8C-48DE-B8AE-C1A659F413BB}" type="pres">
      <dgm:prSet presAssocID="{9E076EC4-6EF2-411D-A4D8-C80B146B7CA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FA868BF-C1D6-418E-9861-8F0A1F5ABD1B}" type="pres">
      <dgm:prSet presAssocID="{36A83A02-DFFE-4B0B-89DA-B845DA4422D9}" presName="compositeNode" presStyleCnt="0">
        <dgm:presLayoutVars>
          <dgm:bulletEnabled val="1"/>
        </dgm:presLayoutVars>
      </dgm:prSet>
      <dgm:spPr/>
    </dgm:pt>
    <dgm:pt modelId="{C23E0687-8196-4ABC-84D2-BD2A9BC44D9A}" type="pres">
      <dgm:prSet presAssocID="{36A83A02-DFFE-4B0B-89DA-B845DA4422D9}" presName="bgRect" presStyleLbl="node1" presStyleIdx="0" presStyleCnt="4" custScaleX="109484" custScaleY="152281" custLinFactNeighborX="-15493" custLinFactNeighborY="1953"/>
      <dgm:spPr/>
      <dgm:t>
        <a:bodyPr/>
        <a:lstStyle/>
        <a:p>
          <a:endParaRPr lang="ru-RU"/>
        </a:p>
      </dgm:t>
    </dgm:pt>
    <dgm:pt modelId="{E6147411-2537-4726-A139-3DF4D1B13B88}" type="pres">
      <dgm:prSet presAssocID="{36A83A02-DFFE-4B0B-89DA-B845DA4422D9}" presName="parentNode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C367A-E688-484A-B4A9-F5E5F554E0DC}" type="pres">
      <dgm:prSet presAssocID="{36A83A02-DFFE-4B0B-89DA-B845DA4422D9}" presName="child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AE389F-A8AA-4180-A9C2-F3DC1D701D07}" type="pres">
      <dgm:prSet presAssocID="{73868B49-85CD-4610-94C9-C562628FD4E6}" presName="hSp" presStyleCnt="0"/>
      <dgm:spPr/>
    </dgm:pt>
    <dgm:pt modelId="{2262D1B2-C629-477B-BCE3-60C1EA2A89AB}" type="pres">
      <dgm:prSet presAssocID="{73868B49-85CD-4610-94C9-C562628FD4E6}" presName="vProcSp" presStyleCnt="0"/>
      <dgm:spPr/>
    </dgm:pt>
    <dgm:pt modelId="{6305C1D0-D95B-46E8-A4FC-70AF358FBBD0}" type="pres">
      <dgm:prSet presAssocID="{73868B49-85CD-4610-94C9-C562628FD4E6}" presName="vSp1" presStyleCnt="0"/>
      <dgm:spPr/>
    </dgm:pt>
    <dgm:pt modelId="{C621B9B0-D133-4593-9805-617CB2C97491}" type="pres">
      <dgm:prSet presAssocID="{73868B49-85CD-4610-94C9-C562628FD4E6}" presName="simulatedConn" presStyleLbl="solidFgAcc1" presStyleIdx="0" presStyleCnt="3"/>
      <dgm:spPr/>
    </dgm:pt>
    <dgm:pt modelId="{A370EF55-5528-4B0D-AC25-A43355D5DC69}" type="pres">
      <dgm:prSet presAssocID="{73868B49-85CD-4610-94C9-C562628FD4E6}" presName="vSp2" presStyleCnt="0"/>
      <dgm:spPr/>
    </dgm:pt>
    <dgm:pt modelId="{A9867DDF-392C-478D-AFAD-95D2B9AC6B0C}" type="pres">
      <dgm:prSet presAssocID="{73868B49-85CD-4610-94C9-C562628FD4E6}" presName="sibTrans" presStyleCnt="0"/>
      <dgm:spPr/>
    </dgm:pt>
    <dgm:pt modelId="{AB0ECA43-1B49-4892-9D76-470B462C6FED}" type="pres">
      <dgm:prSet presAssocID="{99320D0A-C264-42CF-B90E-C0B4EFAB5490}" presName="compositeNode" presStyleCnt="0">
        <dgm:presLayoutVars>
          <dgm:bulletEnabled val="1"/>
        </dgm:presLayoutVars>
      </dgm:prSet>
      <dgm:spPr/>
    </dgm:pt>
    <dgm:pt modelId="{951B9D8A-B093-45E1-A5D0-07E7A0EFCA31}" type="pres">
      <dgm:prSet presAssocID="{99320D0A-C264-42CF-B90E-C0B4EFAB5490}" presName="bgRect" presStyleLbl="node1" presStyleIdx="1" presStyleCnt="4" custScaleY="152281"/>
      <dgm:spPr/>
      <dgm:t>
        <a:bodyPr/>
        <a:lstStyle/>
        <a:p>
          <a:endParaRPr lang="ru-RU"/>
        </a:p>
      </dgm:t>
    </dgm:pt>
    <dgm:pt modelId="{07286560-C3CD-4B42-89FD-378C75CC5B2F}" type="pres">
      <dgm:prSet presAssocID="{99320D0A-C264-42CF-B90E-C0B4EFAB5490}" presName="parentNode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76D328-B766-4A69-80FA-D65B00A0CFAB}" type="pres">
      <dgm:prSet presAssocID="{99320D0A-C264-42CF-B90E-C0B4EFAB5490}" presName="child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B820A3-23D4-4453-B9F7-81E4F987F76D}" type="pres">
      <dgm:prSet presAssocID="{3AC72BE8-9ADA-47D7-9446-A8DDCFA6918A}" presName="hSp" presStyleCnt="0"/>
      <dgm:spPr/>
    </dgm:pt>
    <dgm:pt modelId="{BFFD99BB-3E82-4C44-8821-C9656873B169}" type="pres">
      <dgm:prSet presAssocID="{3AC72BE8-9ADA-47D7-9446-A8DDCFA6918A}" presName="vProcSp" presStyleCnt="0"/>
      <dgm:spPr/>
    </dgm:pt>
    <dgm:pt modelId="{FFF9B2CC-636C-45C5-A94F-E7AE2D2D25F3}" type="pres">
      <dgm:prSet presAssocID="{3AC72BE8-9ADA-47D7-9446-A8DDCFA6918A}" presName="vSp1" presStyleCnt="0"/>
      <dgm:spPr/>
    </dgm:pt>
    <dgm:pt modelId="{61D5A120-8161-4DB9-9F83-F6B4F3A6B45D}" type="pres">
      <dgm:prSet presAssocID="{3AC72BE8-9ADA-47D7-9446-A8DDCFA6918A}" presName="simulatedConn" presStyleLbl="solidFgAcc1" presStyleIdx="1" presStyleCnt="3"/>
      <dgm:spPr/>
    </dgm:pt>
    <dgm:pt modelId="{84DBF67E-18A6-44F0-B3F2-A0C9D78B65B1}" type="pres">
      <dgm:prSet presAssocID="{3AC72BE8-9ADA-47D7-9446-A8DDCFA6918A}" presName="vSp2" presStyleCnt="0"/>
      <dgm:spPr/>
    </dgm:pt>
    <dgm:pt modelId="{12B382E0-E2C9-45C8-B197-406250FB5938}" type="pres">
      <dgm:prSet presAssocID="{3AC72BE8-9ADA-47D7-9446-A8DDCFA6918A}" presName="sibTrans" presStyleCnt="0"/>
      <dgm:spPr/>
    </dgm:pt>
    <dgm:pt modelId="{FFCDF465-C0A6-488D-B02F-09249942AE90}" type="pres">
      <dgm:prSet presAssocID="{AD9D351A-7006-42D5-A5A0-E41E85626885}" presName="compositeNode" presStyleCnt="0">
        <dgm:presLayoutVars>
          <dgm:bulletEnabled val="1"/>
        </dgm:presLayoutVars>
      </dgm:prSet>
      <dgm:spPr/>
    </dgm:pt>
    <dgm:pt modelId="{594A8F66-8E0E-4D36-AAAB-06A248FE4E1F}" type="pres">
      <dgm:prSet presAssocID="{AD9D351A-7006-42D5-A5A0-E41E85626885}" presName="bgRect" presStyleLbl="node1" presStyleIdx="2" presStyleCnt="4" custAng="0" custScaleY="138243"/>
      <dgm:spPr/>
      <dgm:t>
        <a:bodyPr/>
        <a:lstStyle/>
        <a:p>
          <a:endParaRPr lang="ru-RU"/>
        </a:p>
      </dgm:t>
    </dgm:pt>
    <dgm:pt modelId="{BFF6147B-E337-4AB9-8938-D6EF1FAB5A0C}" type="pres">
      <dgm:prSet presAssocID="{AD9D351A-7006-42D5-A5A0-E41E85626885}" presName="parentNode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660918-B1EA-45E8-86D3-FF7FA5063B3A}" type="pres">
      <dgm:prSet presAssocID="{1A3CEE21-C9B3-4CC9-87F2-16952B088D45}" presName="hSp" presStyleCnt="0"/>
      <dgm:spPr/>
    </dgm:pt>
    <dgm:pt modelId="{4EA99DF5-6B5C-4F1E-98CE-3FFC00A59A9A}" type="pres">
      <dgm:prSet presAssocID="{1A3CEE21-C9B3-4CC9-87F2-16952B088D45}" presName="vProcSp" presStyleCnt="0"/>
      <dgm:spPr/>
    </dgm:pt>
    <dgm:pt modelId="{236F5C18-E6C6-46FB-BC58-F54D9FB9A256}" type="pres">
      <dgm:prSet presAssocID="{1A3CEE21-C9B3-4CC9-87F2-16952B088D45}" presName="vSp1" presStyleCnt="0"/>
      <dgm:spPr/>
    </dgm:pt>
    <dgm:pt modelId="{1CB06004-5E92-4B40-8B18-2402770FC866}" type="pres">
      <dgm:prSet presAssocID="{1A3CEE21-C9B3-4CC9-87F2-16952B088D45}" presName="simulatedConn" presStyleLbl="solidFgAcc1" presStyleIdx="2" presStyleCnt="3"/>
      <dgm:spPr/>
    </dgm:pt>
    <dgm:pt modelId="{BBD961C4-D9BE-44A6-B18B-66BDC2002987}" type="pres">
      <dgm:prSet presAssocID="{1A3CEE21-C9B3-4CC9-87F2-16952B088D45}" presName="vSp2" presStyleCnt="0"/>
      <dgm:spPr/>
    </dgm:pt>
    <dgm:pt modelId="{4857CB01-1A57-4C7F-B683-006403A5CEAB}" type="pres">
      <dgm:prSet presAssocID="{1A3CEE21-C9B3-4CC9-87F2-16952B088D45}" presName="sibTrans" presStyleCnt="0"/>
      <dgm:spPr/>
    </dgm:pt>
    <dgm:pt modelId="{BD7A0C19-CBDC-44DB-A301-F8575CF53696}" type="pres">
      <dgm:prSet presAssocID="{B6225C6A-1D08-448F-915E-9D623342CEA5}" presName="compositeNode" presStyleCnt="0">
        <dgm:presLayoutVars>
          <dgm:bulletEnabled val="1"/>
        </dgm:presLayoutVars>
      </dgm:prSet>
      <dgm:spPr/>
    </dgm:pt>
    <dgm:pt modelId="{B7AC284D-66AD-43E3-95F9-13E7E9741669}" type="pres">
      <dgm:prSet presAssocID="{B6225C6A-1D08-448F-915E-9D623342CEA5}" presName="bgRect" presStyleLbl="node1" presStyleIdx="3" presStyleCnt="4" custScaleX="90128" custScaleY="138243"/>
      <dgm:spPr/>
      <dgm:t>
        <a:bodyPr/>
        <a:lstStyle/>
        <a:p>
          <a:endParaRPr lang="ru-RU"/>
        </a:p>
      </dgm:t>
    </dgm:pt>
    <dgm:pt modelId="{B5176A87-B522-4840-A245-D9DFEA397668}" type="pres">
      <dgm:prSet presAssocID="{B6225C6A-1D08-448F-915E-9D623342CEA5}" presName="parentNode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EA139-095D-4CB4-BD00-E70111BFD505}" type="pres">
      <dgm:prSet presAssocID="{B6225C6A-1D08-448F-915E-9D623342CEA5}" presName="child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35CBD83-C8A5-4EB1-A650-D8FF8D31058C}" type="presOf" srcId="{AD9D351A-7006-42D5-A5A0-E41E85626885}" destId="{594A8F66-8E0E-4D36-AAAB-06A248FE4E1F}" srcOrd="0" destOrd="0" presId="urn:microsoft.com/office/officeart/2005/8/layout/hProcess7"/>
    <dgm:cxn modelId="{DCCB3E52-599B-43D6-9C82-A21C1CB589B4}" srcId="{9E076EC4-6EF2-411D-A4D8-C80B146B7CA8}" destId="{36A83A02-DFFE-4B0B-89DA-B845DA4422D9}" srcOrd="0" destOrd="0" parTransId="{AD255444-9788-43C0-BC14-716C1F8EF3CC}" sibTransId="{73868B49-85CD-4610-94C9-C562628FD4E6}"/>
    <dgm:cxn modelId="{BA952FEA-EA94-46A4-A425-FDFC378C4239}" srcId="{9E076EC4-6EF2-411D-A4D8-C80B146B7CA8}" destId="{B6225C6A-1D08-448F-915E-9D623342CEA5}" srcOrd="3" destOrd="0" parTransId="{0401C7EF-E037-45CE-8F98-2E05AF2BAE3B}" sibTransId="{1AB50A41-15CB-4AB9-BB52-B1CC633BF79A}"/>
    <dgm:cxn modelId="{CC4A456A-BF8E-4E78-887F-0B7D6D300DE3}" srcId="{9E076EC4-6EF2-411D-A4D8-C80B146B7CA8}" destId="{99320D0A-C264-42CF-B90E-C0B4EFAB5490}" srcOrd="1" destOrd="0" parTransId="{5A6638FA-D364-4661-9339-24AC0A0A33AD}" sibTransId="{3AC72BE8-9ADA-47D7-9446-A8DDCFA6918A}"/>
    <dgm:cxn modelId="{98FA8658-D810-4FCC-B099-F8EE4D58766A}" type="presOf" srcId="{BF8D0709-FCDE-4C15-8DED-2D15B5581C7E}" destId="{12FC367A-E688-484A-B4A9-F5E5F554E0DC}" srcOrd="0" destOrd="1" presId="urn:microsoft.com/office/officeart/2005/8/layout/hProcess7"/>
    <dgm:cxn modelId="{6934E878-EF68-427D-9CF0-1F56792CD00E}" srcId="{9E076EC4-6EF2-411D-A4D8-C80B146B7CA8}" destId="{AD9D351A-7006-42D5-A5A0-E41E85626885}" srcOrd="2" destOrd="0" parTransId="{1C15A581-9FA2-4AE6-BFFA-71BC632F589C}" sibTransId="{1A3CEE21-C9B3-4CC9-87F2-16952B088D45}"/>
    <dgm:cxn modelId="{A91BEAA0-491A-44BD-B038-64225768020D}" srcId="{36A83A02-DFFE-4B0B-89DA-B845DA4422D9}" destId="{C3FEF828-2F18-40D5-956C-A8779C4EF7D9}" srcOrd="0" destOrd="0" parTransId="{D6393D59-970C-42FB-9A19-CBF2792E688F}" sibTransId="{30E1B7F9-FACF-4809-BF01-C0F6C4B5B9EA}"/>
    <dgm:cxn modelId="{61ADE426-5E41-489B-8DB6-40DBA47A805F}" srcId="{B6225C6A-1D08-448F-915E-9D623342CEA5}" destId="{DA0EF7C7-33C5-410E-B495-EAEDDDFA0E6C}" srcOrd="0" destOrd="0" parTransId="{1DF3BCB9-50CB-4C65-97F4-EB86C37E3D30}" sibTransId="{FCD82B15-6855-4985-80C8-567BB3DDF353}"/>
    <dgm:cxn modelId="{791936FE-D519-4613-A9E1-76125CFA3FA4}" type="presOf" srcId="{F8C5BA21-2E66-4BEC-AB49-44EBFF23B3FF}" destId="{F876D328-B766-4A69-80FA-D65B00A0CFAB}" srcOrd="0" destOrd="0" presId="urn:microsoft.com/office/officeart/2005/8/layout/hProcess7"/>
    <dgm:cxn modelId="{3DBF7023-4A52-4B2C-86C9-EF26F8B7219E}" srcId="{B6225C6A-1D08-448F-915E-9D623342CEA5}" destId="{5C89C63A-9778-4BA1-8172-F335B935968A}" srcOrd="1" destOrd="0" parTransId="{CC3722A0-7DDF-473F-A136-EF99B4660199}" sibTransId="{20F1E3E9-9279-4A59-B4EF-BE6B582B1A6D}"/>
    <dgm:cxn modelId="{DC473ED2-3415-43F9-A911-9C15CAAA8E00}" type="presOf" srcId="{36A83A02-DFFE-4B0B-89DA-B845DA4422D9}" destId="{C23E0687-8196-4ABC-84D2-BD2A9BC44D9A}" srcOrd="0" destOrd="0" presId="urn:microsoft.com/office/officeart/2005/8/layout/hProcess7"/>
    <dgm:cxn modelId="{D5E8A332-1DD4-4809-BBA5-435895CE9483}" type="presOf" srcId="{36A83A02-DFFE-4B0B-89DA-B845DA4422D9}" destId="{E6147411-2537-4726-A139-3DF4D1B13B88}" srcOrd="1" destOrd="0" presId="urn:microsoft.com/office/officeart/2005/8/layout/hProcess7"/>
    <dgm:cxn modelId="{9BDD9EFE-6B31-4F02-8746-7F7C780B8CEF}" type="presOf" srcId="{B6225C6A-1D08-448F-915E-9D623342CEA5}" destId="{B5176A87-B522-4840-A245-D9DFEA397668}" srcOrd="1" destOrd="0" presId="urn:microsoft.com/office/officeart/2005/8/layout/hProcess7"/>
    <dgm:cxn modelId="{D4F338D2-A9BD-4797-9276-CC4B57C7E768}" type="presOf" srcId="{9E076EC4-6EF2-411D-A4D8-C80B146B7CA8}" destId="{8A6ABB59-5C8C-48DE-B8AE-C1A659F413BB}" srcOrd="0" destOrd="0" presId="urn:microsoft.com/office/officeart/2005/8/layout/hProcess7"/>
    <dgm:cxn modelId="{745DD222-FDFA-48D3-A7B2-16568106B62C}" srcId="{99320D0A-C264-42CF-B90E-C0B4EFAB5490}" destId="{F8C5BA21-2E66-4BEC-AB49-44EBFF23B3FF}" srcOrd="0" destOrd="0" parTransId="{F7CF2D7A-5570-4924-9F62-D700167631F4}" sibTransId="{560DF807-256B-4E4E-989E-5FAEF250E925}"/>
    <dgm:cxn modelId="{BD9E819B-0512-4D31-BEF1-2D31D842FDD1}" type="presOf" srcId="{B6225C6A-1D08-448F-915E-9D623342CEA5}" destId="{B7AC284D-66AD-43E3-95F9-13E7E9741669}" srcOrd="0" destOrd="0" presId="urn:microsoft.com/office/officeart/2005/8/layout/hProcess7"/>
    <dgm:cxn modelId="{165AB096-BF11-4A08-8A12-04F19CC904F4}" srcId="{36A83A02-DFFE-4B0B-89DA-B845DA4422D9}" destId="{BF8D0709-FCDE-4C15-8DED-2D15B5581C7E}" srcOrd="1" destOrd="0" parTransId="{47DC65E9-50AC-4A4F-A51D-D0BE0BBAF877}" sibTransId="{BAEC6EBC-283F-4213-B55C-BEBFD446682B}"/>
    <dgm:cxn modelId="{E53C450F-33A8-47F3-BA41-63826EA6C0A2}" type="presOf" srcId="{AD9D351A-7006-42D5-A5A0-E41E85626885}" destId="{BFF6147B-E337-4AB9-8938-D6EF1FAB5A0C}" srcOrd="1" destOrd="0" presId="urn:microsoft.com/office/officeart/2005/8/layout/hProcess7"/>
    <dgm:cxn modelId="{2C8284A4-D3D0-4111-A221-A49EC9B38A36}" type="presOf" srcId="{5C89C63A-9778-4BA1-8172-F335B935968A}" destId="{54BEA139-095D-4CB4-BD00-E70111BFD505}" srcOrd="0" destOrd="1" presId="urn:microsoft.com/office/officeart/2005/8/layout/hProcess7"/>
    <dgm:cxn modelId="{7B07B635-C6AE-47AD-A213-4432D9175405}" type="presOf" srcId="{C3FEF828-2F18-40D5-956C-A8779C4EF7D9}" destId="{12FC367A-E688-484A-B4A9-F5E5F554E0DC}" srcOrd="0" destOrd="0" presId="urn:microsoft.com/office/officeart/2005/8/layout/hProcess7"/>
    <dgm:cxn modelId="{DF799C05-064D-44E3-A0F9-36818C705B3F}" type="presOf" srcId="{99320D0A-C264-42CF-B90E-C0B4EFAB5490}" destId="{07286560-C3CD-4B42-89FD-378C75CC5B2F}" srcOrd="1" destOrd="0" presId="urn:microsoft.com/office/officeart/2005/8/layout/hProcess7"/>
    <dgm:cxn modelId="{7866D1D0-20D1-4C15-82D1-08FB7078385B}" type="presOf" srcId="{DA0EF7C7-33C5-410E-B495-EAEDDDFA0E6C}" destId="{54BEA139-095D-4CB4-BD00-E70111BFD505}" srcOrd="0" destOrd="0" presId="urn:microsoft.com/office/officeart/2005/8/layout/hProcess7"/>
    <dgm:cxn modelId="{55D319B1-EDA5-4F3F-9C58-B2E12238E681}" type="presOf" srcId="{99320D0A-C264-42CF-B90E-C0B4EFAB5490}" destId="{951B9D8A-B093-45E1-A5D0-07E7A0EFCA31}" srcOrd="0" destOrd="0" presId="urn:microsoft.com/office/officeart/2005/8/layout/hProcess7"/>
    <dgm:cxn modelId="{99A9E471-556D-4A06-AADD-C2C8411A72EB}" type="presParOf" srcId="{8A6ABB59-5C8C-48DE-B8AE-C1A659F413BB}" destId="{FFA868BF-C1D6-418E-9861-8F0A1F5ABD1B}" srcOrd="0" destOrd="0" presId="urn:microsoft.com/office/officeart/2005/8/layout/hProcess7"/>
    <dgm:cxn modelId="{1D76B26C-8F34-4F9C-BC41-79326B6A83CB}" type="presParOf" srcId="{FFA868BF-C1D6-418E-9861-8F0A1F5ABD1B}" destId="{C23E0687-8196-4ABC-84D2-BD2A9BC44D9A}" srcOrd="0" destOrd="0" presId="urn:microsoft.com/office/officeart/2005/8/layout/hProcess7"/>
    <dgm:cxn modelId="{5D96787B-5391-49E9-BA7F-69ADCEBC44C2}" type="presParOf" srcId="{FFA868BF-C1D6-418E-9861-8F0A1F5ABD1B}" destId="{E6147411-2537-4726-A139-3DF4D1B13B88}" srcOrd="1" destOrd="0" presId="urn:microsoft.com/office/officeart/2005/8/layout/hProcess7"/>
    <dgm:cxn modelId="{99A17B35-E7E5-41D7-9455-A0184CDDC95D}" type="presParOf" srcId="{FFA868BF-C1D6-418E-9861-8F0A1F5ABD1B}" destId="{12FC367A-E688-484A-B4A9-F5E5F554E0DC}" srcOrd="2" destOrd="0" presId="urn:microsoft.com/office/officeart/2005/8/layout/hProcess7"/>
    <dgm:cxn modelId="{0D7CB771-D6AE-4B18-B6B1-C1106F4BEBD1}" type="presParOf" srcId="{8A6ABB59-5C8C-48DE-B8AE-C1A659F413BB}" destId="{28AE389F-A8AA-4180-A9C2-F3DC1D701D07}" srcOrd="1" destOrd="0" presId="urn:microsoft.com/office/officeart/2005/8/layout/hProcess7"/>
    <dgm:cxn modelId="{25DFF135-6C3F-4CA1-BDD7-11870348B5E6}" type="presParOf" srcId="{8A6ABB59-5C8C-48DE-B8AE-C1A659F413BB}" destId="{2262D1B2-C629-477B-BCE3-60C1EA2A89AB}" srcOrd="2" destOrd="0" presId="urn:microsoft.com/office/officeart/2005/8/layout/hProcess7"/>
    <dgm:cxn modelId="{EC845761-9BE8-4383-B76F-74E9A9AA3573}" type="presParOf" srcId="{2262D1B2-C629-477B-BCE3-60C1EA2A89AB}" destId="{6305C1D0-D95B-46E8-A4FC-70AF358FBBD0}" srcOrd="0" destOrd="0" presId="urn:microsoft.com/office/officeart/2005/8/layout/hProcess7"/>
    <dgm:cxn modelId="{E944B24A-AD71-4ED4-908F-4A04F36CB523}" type="presParOf" srcId="{2262D1B2-C629-477B-BCE3-60C1EA2A89AB}" destId="{C621B9B0-D133-4593-9805-617CB2C97491}" srcOrd="1" destOrd="0" presId="urn:microsoft.com/office/officeart/2005/8/layout/hProcess7"/>
    <dgm:cxn modelId="{CF7E2A0D-16F7-46C4-8044-2E70B4AA8233}" type="presParOf" srcId="{2262D1B2-C629-477B-BCE3-60C1EA2A89AB}" destId="{A370EF55-5528-4B0D-AC25-A43355D5DC69}" srcOrd="2" destOrd="0" presId="urn:microsoft.com/office/officeart/2005/8/layout/hProcess7"/>
    <dgm:cxn modelId="{3D6147C3-9D85-4010-AB07-97D1BD9EA08C}" type="presParOf" srcId="{8A6ABB59-5C8C-48DE-B8AE-C1A659F413BB}" destId="{A9867DDF-392C-478D-AFAD-95D2B9AC6B0C}" srcOrd="3" destOrd="0" presId="urn:microsoft.com/office/officeart/2005/8/layout/hProcess7"/>
    <dgm:cxn modelId="{C4A63A77-3B52-45E1-B134-F7F49F0611EE}" type="presParOf" srcId="{8A6ABB59-5C8C-48DE-B8AE-C1A659F413BB}" destId="{AB0ECA43-1B49-4892-9D76-470B462C6FED}" srcOrd="4" destOrd="0" presId="urn:microsoft.com/office/officeart/2005/8/layout/hProcess7"/>
    <dgm:cxn modelId="{9308260D-221E-4E9F-8F5E-7D9308ABB850}" type="presParOf" srcId="{AB0ECA43-1B49-4892-9D76-470B462C6FED}" destId="{951B9D8A-B093-45E1-A5D0-07E7A0EFCA31}" srcOrd="0" destOrd="0" presId="urn:microsoft.com/office/officeart/2005/8/layout/hProcess7"/>
    <dgm:cxn modelId="{5645BED4-7EA8-4C28-B705-CC2F97501568}" type="presParOf" srcId="{AB0ECA43-1B49-4892-9D76-470B462C6FED}" destId="{07286560-C3CD-4B42-89FD-378C75CC5B2F}" srcOrd="1" destOrd="0" presId="urn:microsoft.com/office/officeart/2005/8/layout/hProcess7"/>
    <dgm:cxn modelId="{5D5FFD16-146B-4221-8696-040FDCA2A8A5}" type="presParOf" srcId="{AB0ECA43-1B49-4892-9D76-470B462C6FED}" destId="{F876D328-B766-4A69-80FA-D65B00A0CFAB}" srcOrd="2" destOrd="0" presId="urn:microsoft.com/office/officeart/2005/8/layout/hProcess7"/>
    <dgm:cxn modelId="{73D270DD-0757-4404-B667-8DC8DBE2366D}" type="presParOf" srcId="{8A6ABB59-5C8C-48DE-B8AE-C1A659F413BB}" destId="{89B820A3-23D4-4453-B9F7-81E4F987F76D}" srcOrd="5" destOrd="0" presId="urn:microsoft.com/office/officeart/2005/8/layout/hProcess7"/>
    <dgm:cxn modelId="{D49602D6-DF97-427E-9AC0-AA622C5083F1}" type="presParOf" srcId="{8A6ABB59-5C8C-48DE-B8AE-C1A659F413BB}" destId="{BFFD99BB-3E82-4C44-8821-C9656873B169}" srcOrd="6" destOrd="0" presId="urn:microsoft.com/office/officeart/2005/8/layout/hProcess7"/>
    <dgm:cxn modelId="{D638CF82-18B8-4D33-A7C5-EB5F8B7C1998}" type="presParOf" srcId="{BFFD99BB-3E82-4C44-8821-C9656873B169}" destId="{FFF9B2CC-636C-45C5-A94F-E7AE2D2D25F3}" srcOrd="0" destOrd="0" presId="urn:microsoft.com/office/officeart/2005/8/layout/hProcess7"/>
    <dgm:cxn modelId="{786245AE-AD90-4219-A76F-A7B1A20A703F}" type="presParOf" srcId="{BFFD99BB-3E82-4C44-8821-C9656873B169}" destId="{61D5A120-8161-4DB9-9F83-F6B4F3A6B45D}" srcOrd="1" destOrd="0" presId="urn:microsoft.com/office/officeart/2005/8/layout/hProcess7"/>
    <dgm:cxn modelId="{AB734BDB-6994-4097-9E94-E74202B621C8}" type="presParOf" srcId="{BFFD99BB-3E82-4C44-8821-C9656873B169}" destId="{84DBF67E-18A6-44F0-B3F2-A0C9D78B65B1}" srcOrd="2" destOrd="0" presId="urn:microsoft.com/office/officeart/2005/8/layout/hProcess7"/>
    <dgm:cxn modelId="{F113AFCD-EAF4-4371-8039-D48D16E8FF32}" type="presParOf" srcId="{8A6ABB59-5C8C-48DE-B8AE-C1A659F413BB}" destId="{12B382E0-E2C9-45C8-B197-406250FB5938}" srcOrd="7" destOrd="0" presId="urn:microsoft.com/office/officeart/2005/8/layout/hProcess7"/>
    <dgm:cxn modelId="{07842292-484A-4389-A712-EA36F6EECB7A}" type="presParOf" srcId="{8A6ABB59-5C8C-48DE-B8AE-C1A659F413BB}" destId="{FFCDF465-C0A6-488D-B02F-09249942AE90}" srcOrd="8" destOrd="0" presId="urn:microsoft.com/office/officeart/2005/8/layout/hProcess7"/>
    <dgm:cxn modelId="{4669307D-22E2-4CE0-95FF-D22F31E50B25}" type="presParOf" srcId="{FFCDF465-C0A6-488D-B02F-09249942AE90}" destId="{594A8F66-8E0E-4D36-AAAB-06A248FE4E1F}" srcOrd="0" destOrd="0" presId="urn:microsoft.com/office/officeart/2005/8/layout/hProcess7"/>
    <dgm:cxn modelId="{412848C9-0242-4F96-A72A-DEA412CF1350}" type="presParOf" srcId="{FFCDF465-C0A6-488D-B02F-09249942AE90}" destId="{BFF6147B-E337-4AB9-8938-D6EF1FAB5A0C}" srcOrd="1" destOrd="0" presId="urn:microsoft.com/office/officeart/2005/8/layout/hProcess7"/>
    <dgm:cxn modelId="{FFC2CD45-3602-4611-B911-48DB2507F5FD}" type="presParOf" srcId="{8A6ABB59-5C8C-48DE-B8AE-C1A659F413BB}" destId="{9C660918-B1EA-45E8-86D3-FF7FA5063B3A}" srcOrd="9" destOrd="0" presId="urn:microsoft.com/office/officeart/2005/8/layout/hProcess7"/>
    <dgm:cxn modelId="{686D78F8-C0A9-43D2-BF38-F3FAC0D51322}" type="presParOf" srcId="{8A6ABB59-5C8C-48DE-B8AE-C1A659F413BB}" destId="{4EA99DF5-6B5C-4F1E-98CE-3FFC00A59A9A}" srcOrd="10" destOrd="0" presId="urn:microsoft.com/office/officeart/2005/8/layout/hProcess7"/>
    <dgm:cxn modelId="{ACC0C558-E303-409F-9086-E351C3FF6586}" type="presParOf" srcId="{4EA99DF5-6B5C-4F1E-98CE-3FFC00A59A9A}" destId="{236F5C18-E6C6-46FB-BC58-F54D9FB9A256}" srcOrd="0" destOrd="0" presId="urn:microsoft.com/office/officeart/2005/8/layout/hProcess7"/>
    <dgm:cxn modelId="{D1B59E89-BDB9-4A9B-B129-E973444A3741}" type="presParOf" srcId="{4EA99DF5-6B5C-4F1E-98CE-3FFC00A59A9A}" destId="{1CB06004-5E92-4B40-8B18-2402770FC866}" srcOrd="1" destOrd="0" presId="urn:microsoft.com/office/officeart/2005/8/layout/hProcess7"/>
    <dgm:cxn modelId="{FC2570CE-520F-4B3B-8259-D2455EF45E6D}" type="presParOf" srcId="{4EA99DF5-6B5C-4F1E-98CE-3FFC00A59A9A}" destId="{BBD961C4-D9BE-44A6-B18B-66BDC2002987}" srcOrd="2" destOrd="0" presId="urn:microsoft.com/office/officeart/2005/8/layout/hProcess7"/>
    <dgm:cxn modelId="{B92A9115-7D61-4316-BCF3-4FCDA35ED4BF}" type="presParOf" srcId="{8A6ABB59-5C8C-48DE-B8AE-C1A659F413BB}" destId="{4857CB01-1A57-4C7F-B683-006403A5CEAB}" srcOrd="11" destOrd="0" presId="urn:microsoft.com/office/officeart/2005/8/layout/hProcess7"/>
    <dgm:cxn modelId="{60399FEA-3AA7-4102-8EA9-F72EB72F5E6E}" type="presParOf" srcId="{8A6ABB59-5C8C-48DE-B8AE-C1A659F413BB}" destId="{BD7A0C19-CBDC-44DB-A301-F8575CF53696}" srcOrd="12" destOrd="0" presId="urn:microsoft.com/office/officeart/2005/8/layout/hProcess7"/>
    <dgm:cxn modelId="{7CA2387A-BC44-4B59-B593-B7A503BB0B65}" type="presParOf" srcId="{BD7A0C19-CBDC-44DB-A301-F8575CF53696}" destId="{B7AC284D-66AD-43E3-95F9-13E7E9741669}" srcOrd="0" destOrd="0" presId="urn:microsoft.com/office/officeart/2005/8/layout/hProcess7"/>
    <dgm:cxn modelId="{34C9B81A-7C11-4754-96A2-C1B232AFFD46}" type="presParOf" srcId="{BD7A0C19-CBDC-44DB-A301-F8575CF53696}" destId="{B5176A87-B522-4840-A245-D9DFEA397668}" srcOrd="1" destOrd="0" presId="urn:microsoft.com/office/officeart/2005/8/layout/hProcess7"/>
    <dgm:cxn modelId="{21919FC7-3017-4F74-8AEA-85BBD13B7712}" type="presParOf" srcId="{BD7A0C19-CBDC-44DB-A301-F8575CF53696}" destId="{54BEA139-095D-4CB4-BD00-E70111BFD505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F96CB64-4BD4-44BE-862A-F4EA863C5DEC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88E6C2-3CFF-42E0-916E-43671BF449D4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r>
            <a: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Вопросы поэтапного раскрытия счетов </a:t>
          </a:r>
          <a:r>
            <a:rPr lang="ru-RU" dirty="0" err="1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эскроу</a:t>
          </a:r>
          <a:endParaRPr lang="ru-RU" dirty="0">
            <a:solidFill>
              <a:schemeClr val="tx1"/>
            </a:solidFill>
          </a:endParaRPr>
        </a:p>
      </dgm:t>
    </dgm:pt>
    <dgm:pt modelId="{4716F939-8C9F-4AA1-98B4-19F853569AA5}" type="parTrans" cxnId="{9B2D346D-E373-4ECD-A4BD-291916A874D7}">
      <dgm:prSet/>
      <dgm:spPr/>
      <dgm:t>
        <a:bodyPr/>
        <a:lstStyle/>
        <a:p>
          <a:endParaRPr lang="ru-RU"/>
        </a:p>
      </dgm:t>
    </dgm:pt>
    <dgm:pt modelId="{21853086-205D-448E-A05F-8DADAF6E99B4}" type="sibTrans" cxnId="{9B2D346D-E373-4ECD-A4BD-291916A874D7}">
      <dgm:prSet/>
      <dgm:spPr/>
      <dgm:t>
        <a:bodyPr/>
        <a:lstStyle/>
        <a:p>
          <a:endParaRPr lang="ru-RU"/>
        </a:p>
      </dgm:t>
    </dgm:pt>
    <dgm:pt modelId="{2A13DE7C-8FF6-42DA-B1A4-0161F99AA216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buSzPts val="1100"/>
            <a:buFontTx/>
            <a:buChar char="-"/>
          </a:pPr>
          <a:r>
            <a:rPr lang="ru-RU" dirty="0">
              <a:solidFill>
                <a:srgbClr val="22222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Сокращение сроков рассмотрения заявок на проектное финансирование</a:t>
          </a:r>
          <a:endParaRPr lang="ru-RU" dirty="0"/>
        </a:p>
      </dgm:t>
    </dgm:pt>
    <dgm:pt modelId="{652FFFF4-3FF3-41A8-A36C-1EDB3EBCC9E3}" type="parTrans" cxnId="{45ED543D-8946-418B-B5B2-F06AB61AB7EB}">
      <dgm:prSet/>
      <dgm:spPr/>
      <dgm:t>
        <a:bodyPr/>
        <a:lstStyle/>
        <a:p>
          <a:endParaRPr lang="ru-RU"/>
        </a:p>
      </dgm:t>
    </dgm:pt>
    <dgm:pt modelId="{77A54EFD-D2AC-433A-9672-C2960CA75996}" type="sibTrans" cxnId="{45ED543D-8946-418B-B5B2-F06AB61AB7EB}">
      <dgm:prSet/>
      <dgm:spPr/>
      <dgm:t>
        <a:bodyPr/>
        <a:lstStyle/>
        <a:p>
          <a:endParaRPr lang="ru-RU"/>
        </a:p>
      </dgm:t>
    </dgm:pt>
    <dgm:pt modelId="{017F58E3-223A-42F6-B21E-DA2A61EB8B65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buNone/>
          </a:pPr>
          <a:r>
            <a:rPr lang="ru-RU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Программа стимулирования проектов с низкой рентабельностью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9E71F0-83CA-4102-9472-C151087148D1}" type="parTrans" cxnId="{83FD0971-A17B-4C06-8F68-FB5363611FEF}">
      <dgm:prSet/>
      <dgm:spPr/>
      <dgm:t>
        <a:bodyPr/>
        <a:lstStyle/>
        <a:p>
          <a:endParaRPr lang="ru-RU"/>
        </a:p>
      </dgm:t>
    </dgm:pt>
    <dgm:pt modelId="{86FC8561-3CC4-4E55-BC5A-C48E85DA629B}" type="sibTrans" cxnId="{83FD0971-A17B-4C06-8F68-FB5363611FEF}">
      <dgm:prSet/>
      <dgm:spPr/>
      <dgm:t>
        <a:bodyPr/>
        <a:lstStyle/>
        <a:p>
          <a:endParaRPr lang="ru-RU"/>
        </a:p>
      </dgm:t>
    </dgm:pt>
    <dgm:pt modelId="{59F023DA-BA78-4F12-B486-EE863676E000}">
      <dgm:prSet phldrT="[Текст]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buSzPts val="1100"/>
            <a:buFont typeface="Times New Roman" panose="02020603050405020304" pitchFamily="18" charset="0"/>
            <a:buNone/>
          </a:pPr>
          <a:r>
            <a: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ru-RU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планируется за счет бюджета субсидировать банкам разницу между процентной ставкой по кредиту и ключевой ставкой.</a:t>
          </a:r>
        </a:p>
      </dgm:t>
    </dgm:pt>
    <dgm:pt modelId="{2DA15542-95D1-429F-85ED-D3054DC2279E}" type="parTrans" cxnId="{7DB8190A-E5C4-4635-830F-03776FC7AD95}">
      <dgm:prSet/>
      <dgm:spPr/>
      <dgm:t>
        <a:bodyPr/>
        <a:lstStyle/>
        <a:p>
          <a:endParaRPr lang="ru-RU"/>
        </a:p>
      </dgm:t>
    </dgm:pt>
    <dgm:pt modelId="{58FF7034-7D9D-49A6-8351-DBC8DD865687}" type="sibTrans" cxnId="{7DB8190A-E5C4-4635-830F-03776FC7AD95}">
      <dgm:prSet/>
      <dgm:spPr/>
      <dgm:t>
        <a:bodyPr/>
        <a:lstStyle/>
        <a:p>
          <a:endParaRPr lang="ru-RU"/>
        </a:p>
      </dgm:t>
    </dgm:pt>
    <dgm:pt modelId="{2933FC17-C28F-4882-86B2-F069759DDB5E}">
      <dgm:prSet phldrT="[Текст]"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>
            <a:buSzPts val="1100"/>
            <a:buFont typeface="Times New Roman" panose="02020603050405020304" pitchFamily="18" charset="0"/>
            <a:buAutoNum type="arabicParenR"/>
          </a:pP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Муниципалитеты смогут покупать квартиры через </a:t>
          </a:r>
          <a:r>
            <a:rPr lang="ru-RU" sz="1400" b="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4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-счета</a:t>
          </a:r>
        </a:p>
        <a:p>
          <a:pPr>
            <a:buSzPts val="1100"/>
            <a:buFont typeface="Times New Roman" panose="02020603050405020304" pitchFamily="18" charset="0"/>
            <a:buAutoNum type="arabicParenR"/>
          </a:pP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Поправки в законодательство, дающие возможность муниципалитетам открывать </a:t>
          </a:r>
          <a:r>
            <a:rPr lang="ru-RU" sz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эскроу</a:t>
          </a:r>
          <a:r>
            <a:rPr lang="ru-RU" sz="1200" dirty="0">
              <a:latin typeface="Times New Roman" panose="02020603050405020304" pitchFamily="18" charset="0"/>
              <a:cs typeface="Times New Roman" panose="02020603050405020304" pitchFamily="18" charset="0"/>
            </a:rPr>
            <a:t>-счета в банках для покупки жилья, приняты 31.07.2020 № 263-ФЗ.</a:t>
          </a:r>
        </a:p>
      </dgm:t>
    </dgm:pt>
    <dgm:pt modelId="{A984272F-CD9E-4B28-A893-00F6785294F0}" type="parTrans" cxnId="{7FD34FF1-271E-4DAD-879A-E6E2988A1A85}">
      <dgm:prSet/>
      <dgm:spPr/>
      <dgm:t>
        <a:bodyPr/>
        <a:lstStyle/>
        <a:p>
          <a:endParaRPr lang="ru-RU"/>
        </a:p>
      </dgm:t>
    </dgm:pt>
    <dgm:pt modelId="{D54AC8AC-A367-4E78-B82B-289154A25F73}" type="sibTrans" cxnId="{7FD34FF1-271E-4DAD-879A-E6E2988A1A85}">
      <dgm:prSet/>
      <dgm:spPr/>
      <dgm:t>
        <a:bodyPr/>
        <a:lstStyle/>
        <a:p>
          <a:endParaRPr lang="ru-RU"/>
        </a:p>
      </dgm:t>
    </dgm:pt>
    <dgm:pt modelId="{92F7C522-4DD8-40C0-B18E-1991225691EA}" type="pres">
      <dgm:prSet presAssocID="{9F96CB64-4BD4-44BE-862A-F4EA863C5DE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214DD8-1DE3-48BA-B83A-BA4C1522E554}" type="pres">
      <dgm:prSet presAssocID="{DC88E6C2-3CFF-42E0-916E-43671BF449D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D32D06-3AFF-4C98-B7F9-A4E8552017FC}" type="pres">
      <dgm:prSet presAssocID="{21853086-205D-448E-A05F-8DADAF6E99B4}" presName="sibTrans" presStyleCnt="0"/>
      <dgm:spPr/>
    </dgm:pt>
    <dgm:pt modelId="{053CCE27-C360-4033-8DEB-4F4240845EA1}" type="pres">
      <dgm:prSet presAssocID="{2A13DE7C-8FF6-42DA-B1A4-0161F99AA21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E303E6-FEAA-4CFA-B960-B416402AE94E}" type="pres">
      <dgm:prSet presAssocID="{77A54EFD-D2AC-433A-9672-C2960CA75996}" presName="sibTrans" presStyleCnt="0"/>
      <dgm:spPr/>
    </dgm:pt>
    <dgm:pt modelId="{1BD64C49-DEFB-458F-AF07-DD4D4ED3F488}" type="pres">
      <dgm:prSet presAssocID="{017F58E3-223A-42F6-B21E-DA2A61EB8B65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62D606-09C1-4F06-B442-35A153979E65}" type="pres">
      <dgm:prSet presAssocID="{86FC8561-3CC4-4E55-BC5A-C48E85DA629B}" presName="sibTrans" presStyleCnt="0"/>
      <dgm:spPr/>
    </dgm:pt>
    <dgm:pt modelId="{AE047A46-40FB-434E-80C7-26DAE0EBED59}" type="pres">
      <dgm:prSet presAssocID="{2933FC17-C28F-4882-86B2-F069759DDB5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769EB12-5312-4646-B6C8-3E781A79D617}" type="presOf" srcId="{017F58E3-223A-42F6-B21E-DA2A61EB8B65}" destId="{1BD64C49-DEFB-458F-AF07-DD4D4ED3F488}" srcOrd="0" destOrd="0" presId="urn:microsoft.com/office/officeart/2005/8/layout/hList6"/>
    <dgm:cxn modelId="{8CD44A02-B5DF-4B0C-A7BB-5400E78429CC}" type="presOf" srcId="{9F96CB64-4BD4-44BE-862A-F4EA863C5DEC}" destId="{92F7C522-4DD8-40C0-B18E-1991225691EA}" srcOrd="0" destOrd="0" presId="urn:microsoft.com/office/officeart/2005/8/layout/hList6"/>
    <dgm:cxn modelId="{557CF75A-7F45-4DF1-80A7-75DFB71FF5B7}" type="presOf" srcId="{2933FC17-C28F-4882-86B2-F069759DDB5E}" destId="{AE047A46-40FB-434E-80C7-26DAE0EBED59}" srcOrd="0" destOrd="0" presId="urn:microsoft.com/office/officeart/2005/8/layout/hList6"/>
    <dgm:cxn modelId="{33F67362-FA49-4B3D-B566-587CAB3038C8}" type="presOf" srcId="{DC88E6C2-3CFF-42E0-916E-43671BF449D4}" destId="{5B214DD8-1DE3-48BA-B83A-BA4C1522E554}" srcOrd="0" destOrd="0" presId="urn:microsoft.com/office/officeart/2005/8/layout/hList6"/>
    <dgm:cxn modelId="{83FD0971-A17B-4C06-8F68-FB5363611FEF}" srcId="{9F96CB64-4BD4-44BE-862A-F4EA863C5DEC}" destId="{017F58E3-223A-42F6-B21E-DA2A61EB8B65}" srcOrd="2" destOrd="0" parTransId="{D69E71F0-83CA-4102-9472-C151087148D1}" sibTransId="{86FC8561-3CC4-4E55-BC5A-C48E85DA629B}"/>
    <dgm:cxn modelId="{1D29F43B-5D2C-4E7F-ACD7-7DB0F9FED3E9}" type="presOf" srcId="{2A13DE7C-8FF6-42DA-B1A4-0161F99AA216}" destId="{053CCE27-C360-4033-8DEB-4F4240845EA1}" srcOrd="0" destOrd="0" presId="urn:microsoft.com/office/officeart/2005/8/layout/hList6"/>
    <dgm:cxn modelId="{9B2D346D-E373-4ECD-A4BD-291916A874D7}" srcId="{9F96CB64-4BD4-44BE-862A-F4EA863C5DEC}" destId="{DC88E6C2-3CFF-42E0-916E-43671BF449D4}" srcOrd="0" destOrd="0" parTransId="{4716F939-8C9F-4AA1-98B4-19F853569AA5}" sibTransId="{21853086-205D-448E-A05F-8DADAF6E99B4}"/>
    <dgm:cxn modelId="{45ED543D-8946-418B-B5B2-F06AB61AB7EB}" srcId="{9F96CB64-4BD4-44BE-862A-F4EA863C5DEC}" destId="{2A13DE7C-8FF6-42DA-B1A4-0161F99AA216}" srcOrd="1" destOrd="0" parTransId="{652FFFF4-3FF3-41A8-A36C-1EDB3EBCC9E3}" sibTransId="{77A54EFD-D2AC-433A-9672-C2960CA75996}"/>
    <dgm:cxn modelId="{E0AAD975-F516-4467-8BEA-83B2FB3D6D3E}" type="presOf" srcId="{59F023DA-BA78-4F12-B486-EE863676E000}" destId="{1BD64C49-DEFB-458F-AF07-DD4D4ED3F488}" srcOrd="0" destOrd="1" presId="urn:microsoft.com/office/officeart/2005/8/layout/hList6"/>
    <dgm:cxn modelId="{7FD34FF1-271E-4DAD-879A-E6E2988A1A85}" srcId="{9F96CB64-4BD4-44BE-862A-F4EA863C5DEC}" destId="{2933FC17-C28F-4882-86B2-F069759DDB5E}" srcOrd="3" destOrd="0" parTransId="{A984272F-CD9E-4B28-A893-00F6785294F0}" sibTransId="{D54AC8AC-A367-4E78-B82B-289154A25F73}"/>
    <dgm:cxn modelId="{7DB8190A-E5C4-4635-830F-03776FC7AD95}" srcId="{017F58E3-223A-42F6-B21E-DA2A61EB8B65}" destId="{59F023DA-BA78-4F12-B486-EE863676E000}" srcOrd="0" destOrd="0" parTransId="{2DA15542-95D1-429F-85ED-D3054DC2279E}" sibTransId="{58FF7034-7D9D-49A6-8351-DBC8DD865687}"/>
    <dgm:cxn modelId="{AE10CA30-3BA1-432D-AD27-844B72CFFF36}" type="presParOf" srcId="{92F7C522-4DD8-40C0-B18E-1991225691EA}" destId="{5B214DD8-1DE3-48BA-B83A-BA4C1522E554}" srcOrd="0" destOrd="0" presId="urn:microsoft.com/office/officeart/2005/8/layout/hList6"/>
    <dgm:cxn modelId="{A1B71881-0322-474B-B941-3A109BE22135}" type="presParOf" srcId="{92F7C522-4DD8-40C0-B18E-1991225691EA}" destId="{A0D32D06-3AFF-4C98-B7F9-A4E8552017FC}" srcOrd="1" destOrd="0" presId="urn:microsoft.com/office/officeart/2005/8/layout/hList6"/>
    <dgm:cxn modelId="{1C64E7D2-B472-4D43-8348-A2E7D0A7A277}" type="presParOf" srcId="{92F7C522-4DD8-40C0-B18E-1991225691EA}" destId="{053CCE27-C360-4033-8DEB-4F4240845EA1}" srcOrd="2" destOrd="0" presId="urn:microsoft.com/office/officeart/2005/8/layout/hList6"/>
    <dgm:cxn modelId="{5A17A7DC-3D2C-44B8-B2BE-656578670EC8}" type="presParOf" srcId="{92F7C522-4DD8-40C0-B18E-1991225691EA}" destId="{53E303E6-FEAA-4CFA-B960-B416402AE94E}" srcOrd="3" destOrd="0" presId="urn:microsoft.com/office/officeart/2005/8/layout/hList6"/>
    <dgm:cxn modelId="{2BD80FDB-9BEC-4EF8-BD2C-A2838D59D6C9}" type="presParOf" srcId="{92F7C522-4DD8-40C0-B18E-1991225691EA}" destId="{1BD64C49-DEFB-458F-AF07-DD4D4ED3F488}" srcOrd="4" destOrd="0" presId="urn:microsoft.com/office/officeart/2005/8/layout/hList6"/>
    <dgm:cxn modelId="{3787E865-EC7D-4EAB-9579-3D62796F3C60}" type="presParOf" srcId="{92F7C522-4DD8-40C0-B18E-1991225691EA}" destId="{C962D606-09C1-4F06-B442-35A153979E65}" srcOrd="5" destOrd="0" presId="urn:microsoft.com/office/officeart/2005/8/layout/hList6"/>
    <dgm:cxn modelId="{B9D0CE59-24B5-47B1-94CD-E56F77F76E5C}" type="presParOf" srcId="{92F7C522-4DD8-40C0-B18E-1991225691EA}" destId="{AE047A46-40FB-434E-80C7-26DAE0EBED59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612B3-8C39-476B-9174-74284CC49596}" type="datetimeFigureOut">
              <a:rPr lang="ru-RU" smtClean="0"/>
              <a:t>26.08.2020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31AE72-27DE-44A1-96F3-BB69B92F7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4174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31AE72-27DE-44A1-96F3-BB69B92F763C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3136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472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94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3974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155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663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68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023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337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159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718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851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4D09C-6873-4498-9DA1-EA4D87B7CCB9}" type="datetimeFigureOut">
              <a:rPr lang="ru-RU" smtClean="0"/>
              <a:pPr/>
              <a:t>26.08.2020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36E05-E3E3-46E9-8288-F42F79A417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136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diagramLayout" Target="../diagrams/layout3.xml"/><Relationship Id="rId7" Type="http://schemas.openxmlformats.org/officeDocument/2006/relationships/image" Target="../media/image5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Relationship Id="rId9" Type="http://schemas.openxmlformats.org/officeDocument/2006/relationships/image" Target="../media/image11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diagramLayout" Target="../diagrams/layout5.xml"/><Relationship Id="rId7" Type="http://schemas.openxmlformats.org/officeDocument/2006/relationships/image" Target="../media/image7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Relationship Id="rId9" Type="http://schemas.openxmlformats.org/officeDocument/2006/relationships/image" Target="../media/image14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987824" y="33468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kern="0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ГОСУДАРСТВЕННЫЙ КОНТРОЛЬ И НАДЗОР В ОБЛАСТИ ДОЛЕВОГО СТРОИТЕЛЬСТВА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5576" y="1059582"/>
            <a:ext cx="8208912" cy="26824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750"/>
              </a:spcAft>
            </a:pPr>
            <a:r>
              <a:rPr lang="ru-RU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Актуальные вопросы правоприменения в процессе реформирования института долевого строительства</a:t>
            </a:r>
            <a:endParaRPr lang="ru-RU" sz="4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 descr="Подъемный кран">
            <a:extLst>
              <a:ext uri="{FF2B5EF4-FFF2-40B4-BE49-F238E27FC236}">
                <a16:creationId xmlns:a16="http://schemas.microsoft.com/office/drawing/2014/main" xmlns="" id="{8233A6E6-5AA2-499C-A865-54C35D2357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4211960" y="3795886"/>
            <a:ext cx="1080120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333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BF14CFE-BAAB-4C46-ABFF-398CC4FAC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6687"/>
            <a:ext cx="8229600" cy="53883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Реформирование механизма долевого строительства </a:t>
            </a:r>
            <a:endParaRPr lang="ru-RU" sz="5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xmlns="" id="{AE844286-D8CA-4E12-8977-8648C206EB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5813951"/>
              </p:ext>
            </p:extLst>
          </p:nvPr>
        </p:nvGraphicFramePr>
        <p:xfrm>
          <a:off x="457200" y="1419622"/>
          <a:ext cx="8229600" cy="41861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8352576-E778-4389-921E-A60AFEDFC794}"/>
              </a:ext>
            </a:extLst>
          </p:cNvPr>
          <p:cNvSpPr txBox="1"/>
          <p:nvPr/>
        </p:nvSpPr>
        <p:spPr>
          <a:xfrm>
            <a:off x="683568" y="2211710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этап. 2014 год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01971F00-65A4-49BB-B3DA-544D82ACE943}"/>
              </a:ext>
            </a:extLst>
          </p:cNvPr>
          <p:cNvSpPr txBox="1"/>
          <p:nvPr/>
        </p:nvSpPr>
        <p:spPr>
          <a:xfrm>
            <a:off x="3599892" y="1779662"/>
            <a:ext cx="1944216" cy="36933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этап. 2016 год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8EAC7167-C39F-4965-9F8D-8D625C4A3BD7}"/>
              </a:ext>
            </a:extLst>
          </p:cNvPr>
          <p:cNvSpPr txBox="1"/>
          <p:nvPr/>
        </p:nvSpPr>
        <p:spPr>
          <a:xfrm>
            <a:off x="6444208" y="1234956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этап. 201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год</a:t>
            </a:r>
          </a:p>
        </p:txBody>
      </p:sp>
      <p:pic>
        <p:nvPicPr>
          <p:cNvPr id="15" name="Рисунок 14" descr="Профессор">
            <a:extLst>
              <a:ext uri="{FF2B5EF4-FFF2-40B4-BE49-F238E27FC236}">
                <a16:creationId xmlns:a16="http://schemas.microsoft.com/office/drawing/2014/main" xmlns="" id="{049003C9-67FD-4EC4-89D0-D5856F1ABD6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020272" y="2972440"/>
            <a:ext cx="1872208" cy="187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75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7AA0F79-6FA1-4F5A-A4C3-2CE0AB9D55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243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Сводная таблица объектов (МКД), по которым заключены ДДУ по состоянию на 30.07.2020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xmlns="" id="{9327639A-9D2C-4BD8-8A61-93EB386E88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0112072"/>
              </p:ext>
            </p:extLst>
          </p:nvPr>
        </p:nvGraphicFramePr>
        <p:xfrm>
          <a:off x="287524" y="1059582"/>
          <a:ext cx="8465508" cy="36907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64144">
                  <a:extLst>
                    <a:ext uri="{9D8B030D-6E8A-4147-A177-3AD203B41FA5}">
                      <a16:colId xmlns:a16="http://schemas.microsoft.com/office/drawing/2014/main" xmlns="" val="2767197403"/>
                    </a:ext>
                  </a:extLst>
                </a:gridCol>
                <a:gridCol w="1609176">
                  <a:extLst>
                    <a:ext uri="{9D8B030D-6E8A-4147-A177-3AD203B41FA5}">
                      <a16:colId xmlns:a16="http://schemas.microsoft.com/office/drawing/2014/main" xmlns="" val="831138578"/>
                    </a:ext>
                  </a:extLst>
                </a:gridCol>
                <a:gridCol w="1692188">
                  <a:extLst>
                    <a:ext uri="{9D8B030D-6E8A-4147-A177-3AD203B41FA5}">
                      <a16:colId xmlns:a16="http://schemas.microsoft.com/office/drawing/2014/main" xmlns="" val="1613663696"/>
                    </a:ext>
                  </a:extLst>
                </a:gridCol>
              </a:tblGrid>
              <a:tr h="231225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объектов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жилая площадь объектов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39179605"/>
                  </a:ext>
                </a:extLst>
              </a:tr>
              <a:tr h="242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</a:t>
                      </a: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4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782 700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00573342"/>
                  </a:ext>
                </a:extLst>
              </a:tr>
              <a:tr h="209381">
                <a:tc>
                  <a:txBody>
                    <a:bodyPr/>
                    <a:lstStyle/>
                    <a:p>
                      <a:pPr algn="r" fontAlgn="ctr"/>
                      <a:r>
                        <a:rPr lang="ru-RU" sz="11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Всего,   из них: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0525344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Стадия ввода (итоговая проверка)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16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174 592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0990235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Строящиеся по старым правилам: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72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822 594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99166737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 получено заключение Службы: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50      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550 451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21325208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2.1.1. в т.ч. использующие целевой кредит (кредитную линию)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262 196</a:t>
                      </a: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32093260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 продано более 65% квартир по ДДУ: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22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272 143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8014979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2.2.1. в т.ч. использующие целевой кредит (кредитную линию)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6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107 564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89065454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Разрешено привлечение денежных средств только по счетам </a:t>
                      </a:r>
                      <a:r>
                        <a:rPr lang="ru-RU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эскроу</a:t>
                      </a:r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103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1 347 092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47494136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3.1. в т.ч. получившие проектное финансирование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584 481 </a:t>
                      </a: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35936328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3.2 в т.ч. отсутствует проектное финансирование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                           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762 611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98043693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Проблемные объекты, включенные в ЕРПО: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71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438 422  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254434"/>
                  </a:ext>
                </a:extLst>
              </a:tr>
              <a:tr h="24293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4.1.   в т.ч. стадия ввода (итоговая проверка)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6 676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38303449"/>
                  </a:ext>
                </a:extLst>
              </a:tr>
              <a:tr h="21562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4.2.   в т.ч. СМР не приостановлены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1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6 222 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88" marR="4488" marT="448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3508096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721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6C70C4-EA65-4A05-97DF-948DDBC284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3478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законодательстве</a:t>
            </a:r>
          </a:p>
        </p:txBody>
      </p:sp>
      <p:graphicFrame>
        <p:nvGraphicFramePr>
          <p:cNvPr id="12" name="Схема 11">
            <a:extLst>
              <a:ext uri="{FF2B5EF4-FFF2-40B4-BE49-F238E27FC236}">
                <a16:creationId xmlns:a16="http://schemas.microsoft.com/office/drawing/2014/main" xmlns="" id="{4FA5204C-AAB2-4EC2-8013-EA261C15D2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7376426"/>
              </p:ext>
            </p:extLst>
          </p:nvPr>
        </p:nvGraphicFramePr>
        <p:xfrm>
          <a:off x="-26096" y="771550"/>
          <a:ext cx="8712896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6" name="Рисунок 15" descr="Собрание">
            <a:extLst>
              <a:ext uri="{FF2B5EF4-FFF2-40B4-BE49-F238E27FC236}">
                <a16:creationId xmlns:a16="http://schemas.microsoft.com/office/drawing/2014/main" xmlns="" id="{B0325AB0-B640-4259-AEA0-BC50DF662C6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884368" y="4011910"/>
            <a:ext cx="1192088" cy="11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12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9DDCFB2-176A-4E1C-9A9E-700C4D1624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147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Нововведения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D91D8461-DF01-4DCB-9421-188A876088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3640241"/>
              </p:ext>
            </p:extLst>
          </p:nvPr>
        </p:nvGraphicFramePr>
        <p:xfrm>
          <a:off x="107504" y="853349"/>
          <a:ext cx="8229600" cy="3750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EA4CAA9-887C-4577-BECF-A2D095AF1E01}"/>
              </a:ext>
            </a:extLst>
          </p:cNvPr>
          <p:cNvSpPr txBox="1"/>
          <p:nvPr/>
        </p:nvSpPr>
        <p:spPr>
          <a:xfrm rot="16200000">
            <a:off x="359533" y="2491458"/>
            <a:ext cx="338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Размещение в ИСЖС информации о</a:t>
            </a:r>
          </a:p>
        </p:txBody>
      </p:sp>
      <p:sp>
        <p:nvSpPr>
          <p:cNvPr id="6" name="Правая фигурная скобка 5">
            <a:extLst>
              <a:ext uri="{FF2B5EF4-FFF2-40B4-BE49-F238E27FC236}">
                <a16:creationId xmlns:a16="http://schemas.microsoft.com/office/drawing/2014/main" xmlns="" id="{92682A83-B60B-4122-8CA7-51F0247D78A8}"/>
              </a:ext>
            </a:extLst>
          </p:cNvPr>
          <p:cNvSpPr/>
          <p:nvPr/>
        </p:nvSpPr>
        <p:spPr>
          <a:xfrm>
            <a:off x="6156176" y="858219"/>
            <a:ext cx="936104" cy="3740926"/>
          </a:xfrm>
          <a:prstGeom prst="rightBrac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FDAC1AA-A79D-4828-903D-9782B4C42347}"/>
              </a:ext>
            </a:extLst>
          </p:cNvPr>
          <p:cNvSpPr txBox="1"/>
          <p:nvPr/>
        </p:nvSpPr>
        <p:spPr>
          <a:xfrm>
            <a:off x="7092280" y="1066688"/>
            <a:ext cx="194421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единый срок для внесения любых изменений в проектную декларацию - ежемесячно не позднее 10-го числа месяца, следующего за отчетным.</a:t>
            </a:r>
            <a:endParaRPr lang="ru-RU" b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 descr="Голова с шестеренками">
            <a:extLst>
              <a:ext uri="{FF2B5EF4-FFF2-40B4-BE49-F238E27FC236}">
                <a16:creationId xmlns:a16="http://schemas.microsoft.com/office/drawing/2014/main" xmlns="" id="{22ED5DF8-D01F-4616-A0A4-35B842B0CFC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35150" y="483518"/>
            <a:ext cx="1296144" cy="1296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814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2443DC-52D6-4C61-9B7A-0330EAD40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190" y="96721"/>
            <a:ext cx="8229600" cy="720079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Нововведения</a:t>
            </a:r>
            <a:endParaRPr lang="ru-RU" dirty="0"/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0B2F705B-2660-409A-81E6-B7F7FA0792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1720" y="1200151"/>
            <a:ext cx="6635080" cy="3394472"/>
          </a:xfrm>
        </p:spPr>
        <p:txBody>
          <a:bodyPr>
            <a:noAutofit/>
          </a:bodyPr>
          <a:lstStyle/>
          <a:p>
            <a:pPr algn="just">
              <a:spcAft>
                <a:spcPts val="750"/>
              </a:spcAft>
            </a:pPr>
            <a:r>
              <a:rPr lang="ru-RU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проводить операции по предоставлению целевых займов другому застройщику, по отношению к которому он является основным обществом. 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</a:pPr>
            <a:r>
              <a:rPr lang="ru-RU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перечислять денежные застройщику со счета </a:t>
            </a:r>
            <a:r>
              <a:rPr lang="ru-RU" sz="1600" dirty="0" err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эскроу</a:t>
            </a:r>
            <a:r>
              <a:rPr lang="ru-RU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после предъявления разрешения на ввод в эксплуатацию или сведений о размещении в ЕИСЖС этой информации.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</a:pPr>
            <a:r>
              <a:rPr lang="ru-RU" sz="16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ормативно закреплено отсутствие обязанности по внесению изменений в проектную декларацию после ввода объекта в эксплуатацию.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750"/>
              </a:spcAft>
            </a:pPr>
            <a:r>
              <a:rPr lang="ru-RU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установлено </a:t>
            </a:r>
            <a:r>
              <a:rPr lang="ru-RU" sz="1600" u="sng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право</a:t>
            </a:r>
            <a:r>
              <a:rPr lang="ru-RU" sz="16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застройщика на подачу без доверенности в Росреестр заявления о регистрации права собственности участника долевого строительства.</a:t>
            </a:r>
            <a:endParaRPr lang="ru-RU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E91E540-6BE2-476E-B127-A220741161EB}"/>
              </a:ext>
            </a:extLst>
          </p:cNvPr>
          <p:cNvSpPr txBox="1"/>
          <p:nvPr/>
        </p:nvSpPr>
        <p:spPr>
          <a:xfrm rot="16200000">
            <a:off x="-578317" y="2095099"/>
            <a:ext cx="33944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u="sng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Застройщику разрешается</a:t>
            </a:r>
            <a:endParaRPr lang="ru-RU" sz="4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Рисунок 10" descr="Лампочка">
            <a:extLst>
              <a:ext uri="{FF2B5EF4-FFF2-40B4-BE49-F238E27FC236}">
                <a16:creationId xmlns:a16="http://schemas.microsoft.com/office/drawing/2014/main" xmlns="" id="{CF037F97-877A-426F-85CA-B38DD252EE5B}"/>
              </a:ext>
            </a:extLst>
          </p:cNvPr>
          <p:cNvGrpSpPr/>
          <p:nvPr/>
        </p:nvGrpSpPr>
        <p:grpSpPr>
          <a:xfrm>
            <a:off x="664051" y="241738"/>
            <a:ext cx="1118920" cy="1118920"/>
            <a:chOff x="664051" y="241738"/>
            <a:chExt cx="1118920" cy="1118920"/>
          </a:xfrm>
        </p:grpSpPr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xmlns="" id="{DBDD3B4D-2169-45AD-9DEB-3E58320BC077}"/>
                </a:ext>
              </a:extLst>
            </p:cNvPr>
            <p:cNvSpPr/>
            <p:nvPr/>
          </p:nvSpPr>
          <p:spPr>
            <a:xfrm>
              <a:off x="1071990" y="987684"/>
              <a:ext cx="303040" cy="69932"/>
            </a:xfrm>
            <a:custGeom>
              <a:avLst/>
              <a:gdLst>
                <a:gd name="connsiteX0" fmla="*/ 34966 w 303040"/>
                <a:gd name="connsiteY0" fmla="*/ 0 h 69932"/>
                <a:gd name="connsiteX1" fmla="*/ 268075 w 303040"/>
                <a:gd name="connsiteY1" fmla="*/ 0 h 69932"/>
                <a:gd name="connsiteX2" fmla="*/ 303041 w 303040"/>
                <a:gd name="connsiteY2" fmla="*/ 34966 h 69932"/>
                <a:gd name="connsiteX3" fmla="*/ 268075 w 303040"/>
                <a:gd name="connsiteY3" fmla="*/ 69933 h 69932"/>
                <a:gd name="connsiteX4" fmla="*/ 34966 w 303040"/>
                <a:gd name="connsiteY4" fmla="*/ 69933 h 69932"/>
                <a:gd name="connsiteX5" fmla="*/ 0 w 303040"/>
                <a:gd name="connsiteY5" fmla="*/ 34966 h 69932"/>
                <a:gd name="connsiteX6" fmla="*/ 34966 w 303040"/>
                <a:gd name="connsiteY6" fmla="*/ 0 h 69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3040" h="69932">
                  <a:moveTo>
                    <a:pt x="34966" y="0"/>
                  </a:moveTo>
                  <a:lnTo>
                    <a:pt x="268075" y="0"/>
                  </a:lnTo>
                  <a:cubicBezTo>
                    <a:pt x="287889" y="0"/>
                    <a:pt x="303041" y="15152"/>
                    <a:pt x="303041" y="34966"/>
                  </a:cubicBezTo>
                  <a:cubicBezTo>
                    <a:pt x="303041" y="54780"/>
                    <a:pt x="287889" y="69933"/>
                    <a:pt x="268075" y="69933"/>
                  </a:cubicBezTo>
                  <a:lnTo>
                    <a:pt x="34966" y="69933"/>
                  </a:lnTo>
                  <a:cubicBezTo>
                    <a:pt x="15152" y="69933"/>
                    <a:pt x="0" y="54780"/>
                    <a:pt x="0" y="34966"/>
                  </a:cubicBezTo>
                  <a:cubicBezTo>
                    <a:pt x="0" y="15152"/>
                    <a:pt x="15152" y="0"/>
                    <a:pt x="34966" y="0"/>
                  </a:cubicBezTo>
                  <a:close/>
                </a:path>
              </a:pathLst>
            </a:custGeom>
            <a:solidFill>
              <a:srgbClr val="000000"/>
            </a:solidFill>
            <a:ln w="11609" cap="flat">
              <a:solidFill>
                <a:srgbClr val="FFFF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>
                <a:highlight>
                  <a:srgbClr val="FFFF00"/>
                </a:highlight>
              </a:endParaRPr>
            </a:p>
          </p:txBody>
        </p:sp>
        <p:sp>
          <p:nvSpPr>
            <p:cNvPr id="14" name="Полилиния: фигура 13">
              <a:extLst>
                <a:ext uri="{FF2B5EF4-FFF2-40B4-BE49-F238E27FC236}">
                  <a16:creationId xmlns:a16="http://schemas.microsoft.com/office/drawing/2014/main" xmlns="" id="{3C79E29C-60A8-45FC-87F2-F76F63529A22}"/>
                </a:ext>
              </a:extLst>
            </p:cNvPr>
            <p:cNvSpPr/>
            <p:nvPr/>
          </p:nvSpPr>
          <p:spPr>
            <a:xfrm>
              <a:off x="1071990" y="1104238"/>
              <a:ext cx="303040" cy="69932"/>
            </a:xfrm>
            <a:custGeom>
              <a:avLst/>
              <a:gdLst>
                <a:gd name="connsiteX0" fmla="*/ 34966 w 303040"/>
                <a:gd name="connsiteY0" fmla="*/ 0 h 69932"/>
                <a:gd name="connsiteX1" fmla="*/ 268075 w 303040"/>
                <a:gd name="connsiteY1" fmla="*/ 0 h 69932"/>
                <a:gd name="connsiteX2" fmla="*/ 303041 w 303040"/>
                <a:gd name="connsiteY2" fmla="*/ 34966 h 69932"/>
                <a:gd name="connsiteX3" fmla="*/ 268075 w 303040"/>
                <a:gd name="connsiteY3" fmla="*/ 69933 h 69932"/>
                <a:gd name="connsiteX4" fmla="*/ 34966 w 303040"/>
                <a:gd name="connsiteY4" fmla="*/ 69933 h 69932"/>
                <a:gd name="connsiteX5" fmla="*/ 0 w 303040"/>
                <a:gd name="connsiteY5" fmla="*/ 34966 h 69932"/>
                <a:gd name="connsiteX6" fmla="*/ 34966 w 303040"/>
                <a:gd name="connsiteY6" fmla="*/ 0 h 69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03040" h="69932">
                  <a:moveTo>
                    <a:pt x="34966" y="0"/>
                  </a:moveTo>
                  <a:lnTo>
                    <a:pt x="268075" y="0"/>
                  </a:lnTo>
                  <a:cubicBezTo>
                    <a:pt x="287889" y="0"/>
                    <a:pt x="303041" y="15152"/>
                    <a:pt x="303041" y="34966"/>
                  </a:cubicBezTo>
                  <a:cubicBezTo>
                    <a:pt x="303041" y="54780"/>
                    <a:pt x="287889" y="69933"/>
                    <a:pt x="268075" y="69933"/>
                  </a:cubicBezTo>
                  <a:lnTo>
                    <a:pt x="34966" y="69933"/>
                  </a:lnTo>
                  <a:cubicBezTo>
                    <a:pt x="15152" y="69933"/>
                    <a:pt x="0" y="54780"/>
                    <a:pt x="0" y="34966"/>
                  </a:cubicBezTo>
                  <a:cubicBezTo>
                    <a:pt x="0" y="15152"/>
                    <a:pt x="15152" y="0"/>
                    <a:pt x="34966" y="0"/>
                  </a:cubicBezTo>
                  <a:close/>
                </a:path>
              </a:pathLst>
            </a:custGeom>
            <a:solidFill>
              <a:srgbClr val="000000"/>
            </a:solidFill>
            <a:ln w="11609" cap="flat">
              <a:solidFill>
                <a:srgbClr val="FFFF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>
                <a:highlight>
                  <a:srgbClr val="FFFF00"/>
                </a:highlight>
              </a:endParaRPr>
            </a:p>
          </p:txBody>
        </p:sp>
        <p:sp>
          <p:nvSpPr>
            <p:cNvPr id="15" name="Полилиния: фигура 14">
              <a:extLst>
                <a:ext uri="{FF2B5EF4-FFF2-40B4-BE49-F238E27FC236}">
                  <a16:creationId xmlns:a16="http://schemas.microsoft.com/office/drawing/2014/main" xmlns="" id="{24BCCC29-8E4F-4D28-B0A1-D766A965F57F}"/>
                </a:ext>
              </a:extLst>
            </p:cNvPr>
            <p:cNvSpPr/>
            <p:nvPr/>
          </p:nvSpPr>
          <p:spPr>
            <a:xfrm>
              <a:off x="1147750" y="1220793"/>
              <a:ext cx="151520" cy="69932"/>
            </a:xfrm>
            <a:custGeom>
              <a:avLst/>
              <a:gdLst>
                <a:gd name="connsiteX0" fmla="*/ 0 w 151520"/>
                <a:gd name="connsiteY0" fmla="*/ 0 h 69932"/>
                <a:gd name="connsiteX1" fmla="*/ 75760 w 151520"/>
                <a:gd name="connsiteY1" fmla="*/ 69933 h 69932"/>
                <a:gd name="connsiteX2" fmla="*/ 151520 w 151520"/>
                <a:gd name="connsiteY2" fmla="*/ 0 h 69932"/>
                <a:gd name="connsiteX3" fmla="*/ 0 w 151520"/>
                <a:gd name="connsiteY3" fmla="*/ 0 h 69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51520" h="69932">
                  <a:moveTo>
                    <a:pt x="0" y="0"/>
                  </a:moveTo>
                  <a:cubicBezTo>
                    <a:pt x="3497" y="39628"/>
                    <a:pt x="36132" y="69933"/>
                    <a:pt x="75760" y="69933"/>
                  </a:cubicBezTo>
                  <a:cubicBezTo>
                    <a:pt x="115389" y="69933"/>
                    <a:pt x="148024" y="39628"/>
                    <a:pt x="151520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1609" cap="flat">
              <a:solidFill>
                <a:srgbClr val="FFFF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>
                <a:highlight>
                  <a:srgbClr val="FFFF00"/>
                </a:highlight>
              </a:endParaRPr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:a16="http://schemas.microsoft.com/office/drawing/2014/main" xmlns="" id="{14B08888-730F-4980-9523-00DC3E5F5AAC}"/>
                </a:ext>
              </a:extLst>
            </p:cNvPr>
            <p:cNvSpPr/>
            <p:nvPr/>
          </p:nvSpPr>
          <p:spPr>
            <a:xfrm>
              <a:off x="920470" y="311670"/>
              <a:ext cx="606081" cy="629392"/>
            </a:xfrm>
            <a:custGeom>
              <a:avLst/>
              <a:gdLst>
                <a:gd name="connsiteX0" fmla="*/ 303041 w 606081"/>
                <a:gd name="connsiteY0" fmla="*/ 0 h 629392"/>
                <a:gd name="connsiteX1" fmla="*/ 303041 w 606081"/>
                <a:gd name="connsiteY1" fmla="*/ 0 h 629392"/>
                <a:gd name="connsiteX2" fmla="*/ 303041 w 606081"/>
                <a:gd name="connsiteY2" fmla="*/ 0 h 629392"/>
                <a:gd name="connsiteX3" fmla="*/ 0 w 606081"/>
                <a:gd name="connsiteY3" fmla="*/ 299544 h 629392"/>
                <a:gd name="connsiteX4" fmla="*/ 0 w 606081"/>
                <a:gd name="connsiteY4" fmla="*/ 310034 h 629392"/>
                <a:gd name="connsiteX5" fmla="*/ 20980 w 606081"/>
                <a:gd name="connsiteY5" fmla="*/ 414933 h 629392"/>
                <a:gd name="connsiteX6" fmla="*/ 73429 w 606081"/>
                <a:gd name="connsiteY6" fmla="*/ 501183 h 629392"/>
                <a:gd name="connsiteX7" fmla="*/ 144527 w 606081"/>
                <a:gd name="connsiteY7" fmla="*/ 616572 h 629392"/>
                <a:gd name="connsiteX8" fmla="*/ 165507 w 606081"/>
                <a:gd name="connsiteY8" fmla="*/ 629393 h 629392"/>
                <a:gd name="connsiteX9" fmla="*/ 440575 w 606081"/>
                <a:gd name="connsiteY9" fmla="*/ 629393 h 629392"/>
                <a:gd name="connsiteX10" fmla="*/ 461554 w 606081"/>
                <a:gd name="connsiteY10" fmla="*/ 616572 h 629392"/>
                <a:gd name="connsiteX11" fmla="*/ 532653 w 606081"/>
                <a:gd name="connsiteY11" fmla="*/ 501183 h 629392"/>
                <a:gd name="connsiteX12" fmla="*/ 585102 w 606081"/>
                <a:gd name="connsiteY12" fmla="*/ 414933 h 629392"/>
                <a:gd name="connsiteX13" fmla="*/ 606082 w 606081"/>
                <a:gd name="connsiteY13" fmla="*/ 310034 h 629392"/>
                <a:gd name="connsiteX14" fmla="*/ 606082 w 606081"/>
                <a:gd name="connsiteY14" fmla="*/ 299544 h 629392"/>
                <a:gd name="connsiteX15" fmla="*/ 303041 w 606081"/>
                <a:gd name="connsiteY15" fmla="*/ 0 h 629392"/>
                <a:gd name="connsiteX16" fmla="*/ 536149 w 606081"/>
                <a:gd name="connsiteY16" fmla="*/ 308869 h 629392"/>
                <a:gd name="connsiteX17" fmla="*/ 519832 w 606081"/>
                <a:gd name="connsiteY17" fmla="*/ 390456 h 629392"/>
                <a:gd name="connsiteX18" fmla="*/ 480203 w 606081"/>
                <a:gd name="connsiteY18" fmla="*/ 454561 h 629392"/>
                <a:gd name="connsiteX19" fmla="*/ 412602 w 606081"/>
                <a:gd name="connsiteY19" fmla="*/ 559460 h 629392"/>
                <a:gd name="connsiteX20" fmla="*/ 303041 w 606081"/>
                <a:gd name="connsiteY20" fmla="*/ 559460 h 629392"/>
                <a:gd name="connsiteX21" fmla="*/ 194645 w 606081"/>
                <a:gd name="connsiteY21" fmla="*/ 559460 h 629392"/>
                <a:gd name="connsiteX22" fmla="*/ 127044 w 606081"/>
                <a:gd name="connsiteY22" fmla="*/ 454561 h 629392"/>
                <a:gd name="connsiteX23" fmla="*/ 87416 w 606081"/>
                <a:gd name="connsiteY23" fmla="*/ 390456 h 629392"/>
                <a:gd name="connsiteX24" fmla="*/ 71098 w 606081"/>
                <a:gd name="connsiteY24" fmla="*/ 308869 h 629392"/>
                <a:gd name="connsiteX25" fmla="*/ 71098 w 606081"/>
                <a:gd name="connsiteY25" fmla="*/ 299544 h 629392"/>
                <a:gd name="connsiteX26" fmla="*/ 304206 w 606081"/>
                <a:gd name="connsiteY26" fmla="*/ 68767 h 629392"/>
                <a:gd name="connsiteX27" fmla="*/ 304206 w 606081"/>
                <a:gd name="connsiteY27" fmla="*/ 68767 h 629392"/>
                <a:gd name="connsiteX28" fmla="*/ 304206 w 606081"/>
                <a:gd name="connsiteY28" fmla="*/ 68767 h 629392"/>
                <a:gd name="connsiteX29" fmla="*/ 304206 w 606081"/>
                <a:gd name="connsiteY29" fmla="*/ 68767 h 629392"/>
                <a:gd name="connsiteX30" fmla="*/ 304206 w 606081"/>
                <a:gd name="connsiteY30" fmla="*/ 68767 h 629392"/>
                <a:gd name="connsiteX31" fmla="*/ 304206 w 606081"/>
                <a:gd name="connsiteY31" fmla="*/ 68767 h 629392"/>
                <a:gd name="connsiteX32" fmla="*/ 304206 w 606081"/>
                <a:gd name="connsiteY32" fmla="*/ 68767 h 629392"/>
                <a:gd name="connsiteX33" fmla="*/ 537315 w 606081"/>
                <a:gd name="connsiteY33" fmla="*/ 299544 h 629392"/>
                <a:gd name="connsiteX34" fmla="*/ 537315 w 606081"/>
                <a:gd name="connsiteY34" fmla="*/ 308869 h 629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06081" h="629392">
                  <a:moveTo>
                    <a:pt x="303041" y="0"/>
                  </a:moveTo>
                  <a:cubicBezTo>
                    <a:pt x="303041" y="0"/>
                    <a:pt x="303041" y="0"/>
                    <a:pt x="303041" y="0"/>
                  </a:cubicBezTo>
                  <a:cubicBezTo>
                    <a:pt x="303041" y="0"/>
                    <a:pt x="303041" y="0"/>
                    <a:pt x="303041" y="0"/>
                  </a:cubicBezTo>
                  <a:cubicBezTo>
                    <a:pt x="137534" y="1166"/>
                    <a:pt x="3497" y="134037"/>
                    <a:pt x="0" y="299544"/>
                  </a:cubicBezTo>
                  <a:lnTo>
                    <a:pt x="0" y="310034"/>
                  </a:lnTo>
                  <a:cubicBezTo>
                    <a:pt x="1166" y="346166"/>
                    <a:pt x="8159" y="381132"/>
                    <a:pt x="20980" y="414933"/>
                  </a:cubicBezTo>
                  <a:cubicBezTo>
                    <a:pt x="33801" y="446402"/>
                    <a:pt x="51284" y="475541"/>
                    <a:pt x="73429" y="501183"/>
                  </a:cubicBezTo>
                  <a:cubicBezTo>
                    <a:pt x="101402" y="531487"/>
                    <a:pt x="131706" y="590930"/>
                    <a:pt x="144527" y="616572"/>
                  </a:cubicBezTo>
                  <a:cubicBezTo>
                    <a:pt x="148024" y="624730"/>
                    <a:pt x="156183" y="629393"/>
                    <a:pt x="165507" y="629393"/>
                  </a:cubicBezTo>
                  <a:lnTo>
                    <a:pt x="440575" y="629393"/>
                  </a:lnTo>
                  <a:cubicBezTo>
                    <a:pt x="449899" y="629393"/>
                    <a:pt x="458058" y="624730"/>
                    <a:pt x="461554" y="616572"/>
                  </a:cubicBezTo>
                  <a:cubicBezTo>
                    <a:pt x="474375" y="590930"/>
                    <a:pt x="504680" y="531487"/>
                    <a:pt x="532653" y="501183"/>
                  </a:cubicBezTo>
                  <a:cubicBezTo>
                    <a:pt x="554798" y="475541"/>
                    <a:pt x="573446" y="446402"/>
                    <a:pt x="585102" y="414933"/>
                  </a:cubicBezTo>
                  <a:cubicBezTo>
                    <a:pt x="597923" y="381132"/>
                    <a:pt x="604916" y="346166"/>
                    <a:pt x="606082" y="310034"/>
                  </a:cubicBezTo>
                  <a:lnTo>
                    <a:pt x="606082" y="299544"/>
                  </a:lnTo>
                  <a:cubicBezTo>
                    <a:pt x="602585" y="134037"/>
                    <a:pt x="468548" y="1166"/>
                    <a:pt x="303041" y="0"/>
                  </a:cubicBezTo>
                  <a:close/>
                  <a:moveTo>
                    <a:pt x="536149" y="308869"/>
                  </a:moveTo>
                  <a:cubicBezTo>
                    <a:pt x="534984" y="336842"/>
                    <a:pt x="529156" y="364815"/>
                    <a:pt x="519832" y="390456"/>
                  </a:cubicBezTo>
                  <a:cubicBezTo>
                    <a:pt x="510507" y="413767"/>
                    <a:pt x="497686" y="435913"/>
                    <a:pt x="480203" y="454561"/>
                  </a:cubicBezTo>
                  <a:cubicBezTo>
                    <a:pt x="453396" y="487196"/>
                    <a:pt x="430085" y="522163"/>
                    <a:pt x="412602" y="559460"/>
                  </a:cubicBezTo>
                  <a:lnTo>
                    <a:pt x="303041" y="559460"/>
                  </a:lnTo>
                  <a:lnTo>
                    <a:pt x="194645" y="559460"/>
                  </a:lnTo>
                  <a:cubicBezTo>
                    <a:pt x="175997" y="522163"/>
                    <a:pt x="152686" y="487196"/>
                    <a:pt x="127044" y="454561"/>
                  </a:cubicBezTo>
                  <a:cubicBezTo>
                    <a:pt x="110726" y="435913"/>
                    <a:pt x="96740" y="413767"/>
                    <a:pt x="87416" y="390456"/>
                  </a:cubicBezTo>
                  <a:cubicBezTo>
                    <a:pt x="76926" y="364815"/>
                    <a:pt x="72264" y="336842"/>
                    <a:pt x="71098" y="308869"/>
                  </a:cubicBezTo>
                  <a:lnTo>
                    <a:pt x="71098" y="299544"/>
                  </a:lnTo>
                  <a:cubicBezTo>
                    <a:pt x="73429" y="172500"/>
                    <a:pt x="177162" y="69933"/>
                    <a:pt x="304206" y="68767"/>
                  </a:cubicBezTo>
                  <a:lnTo>
                    <a:pt x="304206" y="68767"/>
                  </a:lnTo>
                  <a:lnTo>
                    <a:pt x="304206" y="68767"/>
                  </a:lnTo>
                  <a:cubicBezTo>
                    <a:pt x="304206" y="68767"/>
                    <a:pt x="304206" y="68767"/>
                    <a:pt x="304206" y="68767"/>
                  </a:cubicBezTo>
                  <a:cubicBezTo>
                    <a:pt x="304206" y="68767"/>
                    <a:pt x="304206" y="68767"/>
                    <a:pt x="304206" y="68767"/>
                  </a:cubicBezTo>
                  <a:lnTo>
                    <a:pt x="304206" y="68767"/>
                  </a:lnTo>
                  <a:lnTo>
                    <a:pt x="304206" y="68767"/>
                  </a:lnTo>
                  <a:cubicBezTo>
                    <a:pt x="431250" y="69933"/>
                    <a:pt x="534984" y="171335"/>
                    <a:pt x="537315" y="299544"/>
                  </a:cubicBezTo>
                  <a:lnTo>
                    <a:pt x="537315" y="308869"/>
                  </a:lnTo>
                  <a:close/>
                </a:path>
              </a:pathLst>
            </a:custGeom>
            <a:solidFill>
              <a:srgbClr val="000000"/>
            </a:solidFill>
            <a:ln w="11609" cap="flat">
              <a:solidFill>
                <a:srgbClr val="FFFF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ru-RU">
                <a:highlight>
                  <a:srgbClr val="FFFF00"/>
                </a:highlight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562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F82E562-A73C-455F-91FB-2CC3574D3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94" y="0"/>
            <a:ext cx="8229600" cy="857250"/>
          </a:xfrm>
        </p:spPr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Нововведения</a:t>
            </a:r>
            <a:endParaRPr lang="ru-RU" dirty="0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xmlns="" id="{506DEBD4-40D4-45CB-9D7A-F9A1A1276A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5013622"/>
              </p:ext>
            </p:extLst>
          </p:nvPr>
        </p:nvGraphicFramePr>
        <p:xfrm>
          <a:off x="457200" y="1200150"/>
          <a:ext cx="8579296" cy="3819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D37D3C3-DCB8-4C9F-B791-1E79A150B9B7}"/>
              </a:ext>
            </a:extLst>
          </p:cNvPr>
          <p:cNvSpPr txBox="1"/>
          <p:nvPr/>
        </p:nvSpPr>
        <p:spPr>
          <a:xfrm>
            <a:off x="3779912" y="1491630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33EED648-50D6-4F97-97D5-CCDC56039BBC}"/>
              </a:ext>
            </a:extLst>
          </p:cNvPr>
          <p:cNvSpPr txBox="1"/>
          <p:nvPr/>
        </p:nvSpPr>
        <p:spPr>
          <a:xfrm>
            <a:off x="5220072" y="2283718"/>
            <a:ext cx="1800200" cy="1437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реклама застройщиков о реализуемом проекте должна содержать адрес сайта ЕИСЖС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Рисунок 19" descr="Расширение бизнеса">
            <a:extLst>
              <a:ext uri="{FF2B5EF4-FFF2-40B4-BE49-F238E27FC236}">
                <a16:creationId xmlns:a16="http://schemas.microsoft.com/office/drawing/2014/main" xmlns="" id="{6D1A82B3-0392-463E-9900-B969863F55B4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23528" y="246168"/>
            <a:ext cx="1456798" cy="1456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746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0887201-9E01-4E36-873D-B7A7958CA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Активно обсуждается:</a:t>
            </a:r>
            <a:br>
              <a:rPr lang="ru-RU" sz="4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xmlns="" id="{0D127677-59FD-477F-B61E-1F2F86E11F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6318644"/>
              </p:ext>
            </p:extLst>
          </p:nvPr>
        </p:nvGraphicFramePr>
        <p:xfrm>
          <a:off x="457200" y="1063230"/>
          <a:ext cx="8435280" cy="3668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Рисунок 6" descr="Дорожный конус">
            <a:extLst>
              <a:ext uri="{FF2B5EF4-FFF2-40B4-BE49-F238E27FC236}">
                <a16:creationId xmlns:a16="http://schemas.microsoft.com/office/drawing/2014/main" xmlns="" id="{77296324-D9AC-4B49-94C7-4797D5056C1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902296" y="987574"/>
            <a:ext cx="914400" cy="914400"/>
          </a:xfrm>
          <a:prstGeom prst="rect">
            <a:avLst/>
          </a:prstGeom>
        </p:spPr>
      </p:pic>
      <p:pic>
        <p:nvPicPr>
          <p:cNvPr id="15" name="Рисунок 14" descr="Дорожный конус">
            <a:extLst>
              <a:ext uri="{FF2B5EF4-FFF2-40B4-BE49-F238E27FC236}">
                <a16:creationId xmlns:a16="http://schemas.microsoft.com/office/drawing/2014/main" xmlns="" id="{F4EEA873-369D-4CBD-9BD4-786A8188546D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3131840" y="1029723"/>
            <a:ext cx="914400" cy="914400"/>
          </a:xfrm>
          <a:prstGeom prst="rect">
            <a:avLst/>
          </a:prstGeom>
        </p:spPr>
      </p:pic>
      <p:pic>
        <p:nvPicPr>
          <p:cNvPr id="17" name="Рисунок 16" descr="Дорожный конус">
            <a:extLst>
              <a:ext uri="{FF2B5EF4-FFF2-40B4-BE49-F238E27FC236}">
                <a16:creationId xmlns:a16="http://schemas.microsoft.com/office/drawing/2014/main" xmlns="" id="{578AAC37-AF89-4CDE-B0C2-BBC46C04CCA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5220072" y="987574"/>
            <a:ext cx="914400" cy="914400"/>
          </a:xfrm>
          <a:prstGeom prst="rect">
            <a:avLst/>
          </a:prstGeom>
        </p:spPr>
      </p:pic>
      <p:pic>
        <p:nvPicPr>
          <p:cNvPr id="19" name="Рисунок 18" descr="Дорожный конус">
            <a:extLst>
              <a:ext uri="{FF2B5EF4-FFF2-40B4-BE49-F238E27FC236}">
                <a16:creationId xmlns:a16="http://schemas.microsoft.com/office/drawing/2014/main" xmlns="" id="{C666296E-36CF-4F22-8292-19D44B77A4B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7480136" y="98757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688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674981"/>
            <a:ext cx="3456384" cy="2232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-1692696" y="898279"/>
            <a:ext cx="8640960" cy="378565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80000"/>
              <a:buFont typeface="Wingdings 2" pitchFamily="18" charset="2"/>
              <a:buChar char=""/>
              <a:defRPr sz="3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90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Arial" charset="0"/>
              <a:buChar char="○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7F8FA9"/>
              </a:buClr>
              <a:buSzPct val="90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4A66AC"/>
              </a:buClr>
              <a:buSzPct val="100000"/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A66AC"/>
              </a:buClr>
              <a:buSzPct val="100000"/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A66AC"/>
              </a:buClr>
              <a:buSzPct val="100000"/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A66AC"/>
              </a:buClr>
              <a:buSzPct val="100000"/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A66AC"/>
              </a:buClr>
              <a:buSzPct val="100000"/>
              <a:buFont typeface="Arial" charset="0"/>
              <a:buChar char="-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ru-RU" altLang="ru-RU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</a:t>
            </a:r>
            <a:endParaRPr lang="en-US" alt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ru-RU" altLang="ru-RU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endParaRPr lang="en-US" altLang="ru-RU" sz="6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50000"/>
              </a:spcBef>
              <a:buClrTx/>
              <a:buSzTx/>
              <a:buFontTx/>
              <a:buNone/>
              <a:defRPr/>
            </a:pPr>
            <a:r>
              <a:rPr lang="ru-RU" altLang="ru-RU" sz="6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987824" y="33468"/>
            <a:ext cx="60486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kern="0" dirty="0">
                <a:solidFill>
                  <a:schemeClr val="bg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ГОСУДАРСТВЕННЫЙ КОНТРОЛЬ И НАДЗОР В ОБЛАСТИ ДОЛЕВОГО СТРОИТЕЛЬСТВА</a:t>
            </a:r>
          </a:p>
        </p:txBody>
      </p:sp>
    </p:spTree>
    <p:extLst>
      <p:ext uri="{BB962C8B-B14F-4D97-AF65-F5344CB8AC3E}">
        <p14:creationId xmlns:p14="http://schemas.microsoft.com/office/powerpoint/2010/main" val="17876690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3498</TotalTime>
  <Words>697</Words>
  <Application>Microsoft Office PowerPoint</Application>
  <PresentationFormat>Экран (16:9)</PresentationFormat>
  <Paragraphs>95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Times New Roman</vt:lpstr>
      <vt:lpstr>Тема Office</vt:lpstr>
      <vt:lpstr>Презентация PowerPoint</vt:lpstr>
      <vt:lpstr>Реформирование механизма долевого строительства </vt:lpstr>
      <vt:lpstr>Сводная таблица объектов (МКД), по которым заключены ДДУ по состоянию на 30.07.2020</vt:lpstr>
      <vt:lpstr>Изменения в законодательстве</vt:lpstr>
      <vt:lpstr>Нововведения</vt:lpstr>
      <vt:lpstr>Нововведения</vt:lpstr>
      <vt:lpstr>Нововведения</vt:lpstr>
      <vt:lpstr>Активно обсуждается: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Денис К. Погребняк</dc:creator>
  <cp:lastModifiedBy>Windows User</cp:lastModifiedBy>
  <cp:revision>313</cp:revision>
  <cp:lastPrinted>2020-08-24T09:27:16Z</cp:lastPrinted>
  <dcterms:created xsi:type="dcterms:W3CDTF">2019-04-04T06:22:26Z</dcterms:created>
  <dcterms:modified xsi:type="dcterms:W3CDTF">2020-08-26T06:42:04Z</dcterms:modified>
</cp:coreProperties>
</file>