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56" r:id="rId2"/>
    <p:sldMasterId id="2147483761" r:id="rId3"/>
    <p:sldMasterId id="2147483768" r:id="rId4"/>
  </p:sldMasterIdLst>
  <p:notesMasterIdLst>
    <p:notesMasterId r:id="rId17"/>
  </p:notesMasterIdLst>
  <p:handoutMasterIdLst>
    <p:handoutMasterId r:id="rId18"/>
  </p:handoutMasterIdLst>
  <p:sldIdLst>
    <p:sldId id="1278" r:id="rId5"/>
    <p:sldId id="1284" r:id="rId6"/>
    <p:sldId id="1265" r:id="rId7"/>
    <p:sldId id="1266" r:id="rId8"/>
    <p:sldId id="1287" r:id="rId9"/>
    <p:sldId id="1282" r:id="rId10"/>
    <p:sldId id="1281" r:id="rId11"/>
    <p:sldId id="1273" r:id="rId12"/>
    <p:sldId id="1279" r:id="rId13"/>
    <p:sldId id="1280" r:id="rId14"/>
    <p:sldId id="1283" r:id="rId15"/>
    <p:sldId id="1285" r:id="rId16"/>
  </p:sldIdLst>
  <p:sldSz cx="12192000" cy="6858000"/>
  <p:notesSz cx="6883400" cy="9906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6A"/>
    <a:srgbClr val="139884"/>
    <a:srgbClr val="F2F2F2"/>
    <a:srgbClr val="33CCCC"/>
    <a:srgbClr val="9CD0C4"/>
    <a:srgbClr val="000000"/>
    <a:srgbClr val="E0E8EB"/>
    <a:srgbClr val="61A997"/>
    <a:srgbClr val="FFF399"/>
    <a:srgbClr val="D6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76" autoAdjust="0"/>
    <p:restoredTop sz="86404" autoAdjust="0"/>
  </p:normalViewPr>
  <p:slideViewPr>
    <p:cSldViewPr snapToObjects="1">
      <p:cViewPr varScale="1">
        <p:scale>
          <a:sx n="111" d="100"/>
          <a:sy n="111" d="100"/>
        </p:scale>
        <p:origin x="-156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44"/>
    </p:cViewPr>
  </p:sorterViewPr>
  <p:notesViewPr>
    <p:cSldViewPr snapToObjects="1" showGuides="1">
      <p:cViewPr varScale="1">
        <p:scale>
          <a:sx n="85" d="100"/>
          <a:sy n="85" d="100"/>
        </p:scale>
        <p:origin x="299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807" cy="497020"/>
          </a:xfrm>
          <a:prstGeom prst="rect">
            <a:avLst/>
          </a:prstGeom>
        </p:spPr>
        <p:txBody>
          <a:bodyPr vert="horz" lIns="95939" tIns="47969" rIns="95939" bIns="4796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99000" y="1"/>
            <a:ext cx="2982807" cy="497020"/>
          </a:xfrm>
          <a:prstGeom prst="rect">
            <a:avLst/>
          </a:prstGeom>
        </p:spPr>
        <p:txBody>
          <a:bodyPr vert="horz" lIns="95939" tIns="47969" rIns="95939" bIns="47969" rtlCol="0"/>
          <a:lstStyle>
            <a:lvl1pPr algn="r">
              <a:defRPr sz="1300"/>
            </a:lvl1pPr>
          </a:lstStyle>
          <a:p>
            <a:fld id="{5089907B-2105-4AFD-A916-33BB679335AF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82807" cy="497019"/>
          </a:xfrm>
          <a:prstGeom prst="rect">
            <a:avLst/>
          </a:prstGeom>
        </p:spPr>
        <p:txBody>
          <a:bodyPr vert="horz" lIns="95939" tIns="47969" rIns="95939" bIns="47969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99000" y="9408981"/>
            <a:ext cx="2982807" cy="497019"/>
          </a:xfrm>
          <a:prstGeom prst="rect">
            <a:avLst/>
          </a:prstGeom>
        </p:spPr>
        <p:txBody>
          <a:bodyPr vert="horz" lIns="95939" tIns="47969" rIns="95939" bIns="47969" rtlCol="0" anchor="b"/>
          <a:lstStyle>
            <a:lvl1pPr algn="r">
              <a:defRPr sz="1300"/>
            </a:lvl1pPr>
          </a:lstStyle>
          <a:p>
            <a:fld id="{5095BEDC-C927-44FA-9989-E2FF0CC41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6876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807" cy="497020"/>
          </a:xfrm>
          <a:prstGeom prst="rect">
            <a:avLst/>
          </a:prstGeom>
        </p:spPr>
        <p:txBody>
          <a:bodyPr vert="horz" lIns="95939" tIns="47969" rIns="95939" bIns="4796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9000" y="1"/>
            <a:ext cx="2982807" cy="497020"/>
          </a:xfrm>
          <a:prstGeom prst="rect">
            <a:avLst/>
          </a:prstGeom>
        </p:spPr>
        <p:txBody>
          <a:bodyPr vert="horz" lIns="95939" tIns="47969" rIns="95939" bIns="47969" rtlCol="0"/>
          <a:lstStyle>
            <a:lvl1pPr algn="r">
              <a:defRPr sz="1300"/>
            </a:lvl1pPr>
          </a:lstStyle>
          <a:p>
            <a:fld id="{CA823912-14FC-9B45-B2C9-28A671C57350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990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39" tIns="47969" rIns="95939" bIns="4796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340" y="4767262"/>
            <a:ext cx="5506720" cy="3900489"/>
          </a:xfrm>
          <a:prstGeom prst="rect">
            <a:avLst/>
          </a:prstGeom>
        </p:spPr>
        <p:txBody>
          <a:bodyPr vert="horz" lIns="95939" tIns="47969" rIns="95939" bIns="4796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82807" cy="497019"/>
          </a:xfrm>
          <a:prstGeom prst="rect">
            <a:avLst/>
          </a:prstGeom>
        </p:spPr>
        <p:txBody>
          <a:bodyPr vert="horz" lIns="95939" tIns="47969" rIns="95939" bIns="4796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9000" y="9408981"/>
            <a:ext cx="2982807" cy="497019"/>
          </a:xfrm>
          <a:prstGeom prst="rect">
            <a:avLst/>
          </a:prstGeom>
        </p:spPr>
        <p:txBody>
          <a:bodyPr vert="horz" lIns="95939" tIns="47969" rIns="95939" bIns="47969" rtlCol="0" anchor="b"/>
          <a:lstStyle>
            <a:lvl1pPr algn="r">
              <a:defRPr sz="1300"/>
            </a:lvl1pPr>
          </a:lstStyle>
          <a:p>
            <a:fld id="{6ABC0883-0DBB-4A45-B9EC-4D5F3A92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467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9700" y="742950"/>
            <a:ext cx="6604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62E2C-E865-4618-B14D-845E82B091C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483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9700" y="742950"/>
            <a:ext cx="6604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62E2C-E865-4618-B14D-845E82B091C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17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NUL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64097"/>
          </a:xfrm>
          <a:prstGeom prst="rect">
            <a:avLst/>
          </a:prstGeom>
        </p:spPr>
      </p:pic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587376" y="2097088"/>
            <a:ext cx="10188575" cy="1749048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400" b="0" i="0" cap="none" baseline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87375" y="4344989"/>
            <a:ext cx="7561263" cy="906463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lang="en-US" sz="2400" b="0" i="0" kern="1200" cap="none" baseline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defRPr>
            </a:lvl1pPr>
            <a:lvl2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2pPr>
          </a:lstStyle>
          <a:p>
            <a:pPr lvl="0"/>
            <a:r>
              <a:rPr lang="ru-RU" dirty="0"/>
              <a:t>Дополнительный текст, пояснение, подзаголовок</a:t>
            </a:r>
          </a:p>
        </p:txBody>
      </p:sp>
      <p:sp>
        <p:nvSpPr>
          <p:cNvPr id="6" name="Shape"/>
          <p:cNvSpPr/>
          <p:nvPr userDrawn="1"/>
        </p:nvSpPr>
        <p:spPr>
          <a:xfrm>
            <a:off x="695328" y="692152"/>
            <a:ext cx="1990513" cy="374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9" tIns="38099" rIns="38099" bIns="38099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6660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колонки текст-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-9147"/>
            <a:ext cx="12192000" cy="88229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9" tIns="50799" rIns="50799" bIns="50799" numCol="1" spcCol="38099" rtlCol="0" anchor="ctr">
            <a:spAutoFit/>
          </a:bodyPr>
          <a:lstStyle/>
          <a:p>
            <a:pPr marL="0" marR="0" indent="0" algn="ctr" defTabSz="7365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1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695326" y="4015784"/>
            <a:ext cx="2551593" cy="75752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lang="en-US" sz="20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5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</a:lstStyle>
          <a:p>
            <a:pPr lvl="0"/>
            <a:r>
              <a:rPr lang="ru-RU" dirty="0" err="1"/>
              <a:t>Позаголовок</a:t>
            </a:r>
            <a:endParaRPr lang="ru-RU" dirty="0"/>
          </a:p>
        </p:txBody>
      </p:sp>
      <p:sp>
        <p:nvSpPr>
          <p:cNvPr id="23" name="Picture Placeholder 19"/>
          <p:cNvSpPr>
            <a:spLocks noGrp="1"/>
          </p:cNvSpPr>
          <p:nvPr>
            <p:ph type="pic" sz="quarter" idx="19" hasCustomPrompt="1"/>
          </p:nvPr>
        </p:nvSpPr>
        <p:spPr>
          <a:xfrm>
            <a:off x="695324" y="1268413"/>
            <a:ext cx="2551595" cy="263934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1200"/>
            </a:lvl1pPr>
          </a:lstStyle>
          <a:p>
            <a:r>
              <a:rPr lang="ru-RU"/>
              <a:t>Картинка</a:t>
            </a:r>
            <a:endParaRPr lang="en-US"/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95326" y="4881331"/>
            <a:ext cx="2551593" cy="128452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lang="ru-RU"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5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Текст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3445245" y="4015784"/>
            <a:ext cx="2551233" cy="75752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lang="en-US" sz="2000" b="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5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</a:lstStyle>
          <a:p>
            <a:pPr lvl="0"/>
            <a:r>
              <a:rPr lang="ru-RU" dirty="0" err="1"/>
              <a:t>Позаголовок</a:t>
            </a:r>
            <a:endParaRPr lang="ru-RU" dirty="0"/>
          </a:p>
        </p:txBody>
      </p:sp>
      <p:sp>
        <p:nvSpPr>
          <p:cNvPr id="42" name="Picture Placeholder 19"/>
          <p:cNvSpPr>
            <a:spLocks noGrp="1"/>
          </p:cNvSpPr>
          <p:nvPr>
            <p:ph type="pic" sz="quarter" idx="25" hasCustomPrompt="1"/>
          </p:nvPr>
        </p:nvSpPr>
        <p:spPr>
          <a:xfrm>
            <a:off x="3445243" y="1268413"/>
            <a:ext cx="2551595" cy="263934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1200"/>
            </a:lvl1pPr>
          </a:lstStyle>
          <a:p>
            <a:r>
              <a:rPr lang="ru-RU"/>
              <a:t>Картинка</a:t>
            </a:r>
            <a:endParaRPr lang="en-US"/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445245" y="4881331"/>
            <a:ext cx="2551233" cy="128452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lang="ru-RU"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5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Текст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6194801" y="4015784"/>
            <a:ext cx="2551235" cy="75752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lang="en-US" sz="2000" b="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5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</a:lstStyle>
          <a:p>
            <a:pPr lvl="0"/>
            <a:r>
              <a:rPr lang="ru-RU" dirty="0" err="1"/>
              <a:t>Позаголовок</a:t>
            </a:r>
            <a:endParaRPr lang="ru-RU" dirty="0"/>
          </a:p>
        </p:txBody>
      </p:sp>
      <p:sp>
        <p:nvSpPr>
          <p:cNvPr id="46" name="Picture Placeholder 19"/>
          <p:cNvSpPr>
            <a:spLocks noGrp="1"/>
          </p:cNvSpPr>
          <p:nvPr>
            <p:ph type="pic" sz="quarter" idx="28" hasCustomPrompt="1"/>
          </p:nvPr>
        </p:nvSpPr>
        <p:spPr>
          <a:xfrm>
            <a:off x="6195161" y="1268413"/>
            <a:ext cx="2551595" cy="263934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1200"/>
            </a:lvl1pPr>
          </a:lstStyle>
          <a:p>
            <a:r>
              <a:rPr lang="ru-RU"/>
              <a:t>Картинка</a:t>
            </a:r>
            <a:endParaRPr lang="en-US"/>
          </a:p>
        </p:txBody>
      </p:sp>
      <p:sp>
        <p:nvSpPr>
          <p:cNvPr id="47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6194801" y="4881331"/>
            <a:ext cx="2551235" cy="128452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lang="ru-RU"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5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Текст</a:t>
            </a:r>
          </a:p>
        </p:txBody>
      </p:sp>
      <p:sp>
        <p:nvSpPr>
          <p:cNvPr id="49" name="Text Placeholder 13"/>
          <p:cNvSpPr>
            <a:spLocks noGrp="1"/>
          </p:cNvSpPr>
          <p:nvPr>
            <p:ph type="body" sz="quarter" idx="30" hasCustomPrompt="1"/>
          </p:nvPr>
        </p:nvSpPr>
        <p:spPr>
          <a:xfrm>
            <a:off x="8944361" y="4023876"/>
            <a:ext cx="2552313" cy="75752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lang="en-US" sz="2000" b="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5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</a:lstStyle>
          <a:p>
            <a:pPr lvl="0"/>
            <a:r>
              <a:rPr lang="ru-RU" dirty="0" err="1"/>
              <a:t>Позаголовок</a:t>
            </a:r>
            <a:endParaRPr lang="ru-RU" dirty="0"/>
          </a:p>
        </p:txBody>
      </p:sp>
      <p:sp>
        <p:nvSpPr>
          <p:cNvPr id="50" name="Picture Placeholder 19"/>
          <p:cNvSpPr>
            <a:spLocks noGrp="1"/>
          </p:cNvSpPr>
          <p:nvPr>
            <p:ph type="pic" sz="quarter" idx="31" hasCustomPrompt="1"/>
          </p:nvPr>
        </p:nvSpPr>
        <p:spPr>
          <a:xfrm>
            <a:off x="8945080" y="1276504"/>
            <a:ext cx="2551595" cy="263934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1200"/>
            </a:lvl1pPr>
          </a:lstStyle>
          <a:p>
            <a:r>
              <a:rPr lang="ru-RU"/>
              <a:t>Картинка</a:t>
            </a:r>
            <a:endParaRPr lang="en-US"/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8944361" y="4889423"/>
            <a:ext cx="2552313" cy="128452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lang="ru-RU"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5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</a:lstStyle>
          <a:p>
            <a:pPr lvl="0"/>
            <a:r>
              <a:rPr lang="ru-RU"/>
              <a:t>Текст</a:t>
            </a:r>
          </a:p>
        </p:txBody>
      </p:sp>
      <p:sp>
        <p:nvSpPr>
          <p:cNvPr id="19" name="Shape"/>
          <p:cNvSpPr/>
          <p:nvPr userDrawn="1"/>
        </p:nvSpPr>
        <p:spPr>
          <a:xfrm>
            <a:off x="9991115" y="286073"/>
            <a:ext cx="1505560" cy="283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099" tIns="38099" rIns="38099" bIns="38099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587375" y="1"/>
            <a:ext cx="10909300" cy="87264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3588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на плашке с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4915973" y="316237"/>
            <a:ext cx="6915299" cy="6225851"/>
          </a:xfrm>
          <a:prstGeom prst="rect">
            <a:avLst/>
          </a:prstGeom>
        </p:spPr>
        <p:txBody>
          <a:bodyPr lIns="91438" tIns="45719" rIns="91438" bIns="45719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ru-RU"/>
              <a:t>Картинка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11173" y="0"/>
            <a:ext cx="4504801" cy="6858000"/>
          </a:xfrm>
          <a:prstGeom prst="rect">
            <a:avLst/>
          </a:prstGeom>
          <a:solidFill>
            <a:schemeClr val="accent1"/>
          </a:solidFill>
        </p:spPr>
        <p:txBody>
          <a:bodyPr lIns="0" tIns="1151971" rIns="539987" bIns="45719"/>
          <a:lstStyle>
            <a:lvl1pPr marL="319080" indent="0">
              <a:lnSpc>
                <a:spcPct val="100000"/>
              </a:lnSpc>
              <a:tabLst>
                <a:tab pos="4219469" algn="l"/>
              </a:tabLst>
              <a:defRPr sz="3100">
                <a:solidFill>
                  <a:schemeClr val="bg1"/>
                </a:solidFill>
                <a:latin typeface="+mj-lt"/>
              </a:defRPr>
            </a:lvl1pPr>
            <a:lvl2pPr>
              <a:defRPr sz="3100">
                <a:solidFill>
                  <a:schemeClr val="bg1"/>
                </a:solidFill>
                <a:latin typeface="+mj-lt"/>
              </a:defRPr>
            </a:lvl2pPr>
            <a:lvl3pPr>
              <a:defRPr sz="3100">
                <a:solidFill>
                  <a:schemeClr val="bg1"/>
                </a:solidFill>
                <a:latin typeface="+mj-lt"/>
              </a:defRPr>
            </a:lvl3pPr>
            <a:lvl4pPr>
              <a:defRPr sz="3100">
                <a:solidFill>
                  <a:schemeClr val="bg1"/>
                </a:solidFill>
                <a:latin typeface="+mj-lt"/>
              </a:defRPr>
            </a:lvl4pPr>
            <a:lvl5pPr>
              <a:defRPr sz="3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87377" y="5275149"/>
            <a:ext cx="4009911" cy="890703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  <a:latin typeface="+mj-lt"/>
              </a:defRPr>
            </a:lvl2pPr>
            <a:lvl3pPr>
              <a:defRPr sz="2000">
                <a:solidFill>
                  <a:schemeClr val="bg1"/>
                </a:solidFill>
                <a:latin typeface="+mj-lt"/>
              </a:defRPr>
            </a:lvl3pPr>
            <a:lvl4pPr>
              <a:defRPr sz="2000">
                <a:solidFill>
                  <a:schemeClr val="bg1"/>
                </a:solidFill>
                <a:latin typeface="+mj-lt"/>
              </a:defRPr>
            </a:lvl4pPr>
            <a:lvl5pPr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/>
              <a:t>Автор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 + цитат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509001" y="-1"/>
            <a:ext cx="3683001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2231944" rIns="719982" bIns="45719" rtlCol="0" anchor="t"/>
          <a:lstStyle>
            <a:lvl1pPr marL="227008" indent="0">
              <a:lnSpc>
                <a:spcPct val="100000"/>
              </a:lnSpc>
              <a:spcBef>
                <a:spcPts val="600"/>
              </a:spcBef>
              <a:tabLst/>
              <a:defRPr lang="en-US" sz="2000">
                <a:solidFill>
                  <a:srgbClr val="FFFFFF"/>
                </a:solidFill>
                <a:latin typeface="Calibri Light"/>
                <a:ea typeface="+mn-ea"/>
                <a:cs typeface="+mn-cs"/>
              </a:defRPr>
            </a:lvl1pPr>
          </a:lstStyle>
          <a:p>
            <a:pPr marL="182558"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9147"/>
            <a:ext cx="8412480" cy="88229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9" tIns="50799" rIns="50799" bIns="50799" numCol="1" spcCol="38099" rtlCol="0" anchor="ctr">
            <a:spAutoFit/>
          </a:bodyPr>
          <a:lstStyle/>
          <a:p>
            <a:pPr marL="0" marR="0" indent="0" algn="ctr" defTabSz="7365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1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87375" y="1"/>
            <a:ext cx="7713345" cy="87264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87377" y="1268413"/>
            <a:ext cx="7596505" cy="814843"/>
          </a:xfrm>
          <a:prstGeom prst="rect">
            <a:avLst/>
          </a:prstGeom>
        </p:spPr>
        <p:txBody>
          <a:bodyPr lIns="91438" tIns="45719" rIns="91438" bIns="45719" numCol="1" spcCol="359991"/>
          <a:lstStyle>
            <a:lvl1pPr>
              <a:lnSpc>
                <a:spcPct val="100000"/>
              </a:lnSpc>
              <a:spcBef>
                <a:spcPts val="600"/>
              </a:spcBef>
              <a:defRPr sz="2000">
                <a:latin typeface="+mj-lt"/>
              </a:defRPr>
            </a:lvl1pPr>
            <a:lvl2pPr>
              <a:defRPr sz="1900">
                <a:latin typeface="+mj-lt"/>
              </a:defRPr>
            </a:lvl2pPr>
            <a:lvl3pPr>
              <a:defRPr sz="1900">
                <a:latin typeface="+mj-lt"/>
              </a:defRPr>
            </a:lvl3pPr>
            <a:lvl4pPr>
              <a:defRPr sz="1900">
                <a:latin typeface="+mj-lt"/>
              </a:defRPr>
            </a:lvl4pPr>
            <a:lvl5pPr>
              <a:defRPr sz="19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72" hasCustomPrompt="1"/>
          </p:nvPr>
        </p:nvSpPr>
        <p:spPr>
          <a:xfrm>
            <a:off x="8799522" y="1268413"/>
            <a:ext cx="812479" cy="814843"/>
          </a:xfrm>
          <a:prstGeom prst="rect">
            <a:avLst/>
          </a:prstGeom>
        </p:spPr>
        <p:txBody>
          <a:bodyPr lIns="91438" tIns="45719" rIns="91438" bIns="45719" anchor="ctr"/>
          <a:lstStyle>
            <a:lvl1pPr algn="ctr">
              <a:defRPr sz="1500" i="1">
                <a:solidFill>
                  <a:schemeClr val="bg1"/>
                </a:solidFill>
              </a:defRPr>
            </a:lvl1pPr>
          </a:lstStyle>
          <a:p>
            <a:r>
              <a:rPr lang="ru-RU"/>
              <a:t>иконка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73"/>
          </p:nvPr>
        </p:nvSpPr>
        <p:spPr>
          <a:xfrm>
            <a:off x="587375" y="2265365"/>
            <a:ext cx="7596188" cy="3900487"/>
          </a:xfrm>
          <a:prstGeom prst="rect">
            <a:avLst/>
          </a:prstGeom>
        </p:spPr>
        <p:txBody>
          <a:bodyPr lIns="91438" tIns="45719" rIns="91438" bIns="45719"/>
          <a:lstStyle>
            <a:lvl1pPr marL="177796" indent="-177796">
              <a:spcBef>
                <a:spcPts val="400"/>
              </a:spcBef>
              <a:buFont typeface="Wingdings" charset="2"/>
              <a:buChar char="§"/>
              <a:tabLst/>
              <a:defRPr sz="16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hape"/>
          <p:cNvSpPr/>
          <p:nvPr userDrawn="1"/>
        </p:nvSpPr>
        <p:spPr>
          <a:xfrm>
            <a:off x="9991115" y="286073"/>
            <a:ext cx="1505560" cy="283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9" tIns="38099" rIns="38099" bIns="38099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ray_01_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12192000" cy="683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20"/>
          <p:cNvGrpSpPr>
            <a:grpSpLocks/>
          </p:cNvGrpSpPr>
          <p:nvPr userDrawn="1"/>
        </p:nvGrpSpPr>
        <p:grpSpPr bwMode="auto">
          <a:xfrm>
            <a:off x="2117" y="0"/>
            <a:ext cx="12192000" cy="6858000"/>
            <a:chOff x="0" y="0"/>
            <a:chExt cx="5760" cy="4320"/>
          </a:xfrm>
        </p:grpSpPr>
        <p:sp>
          <p:nvSpPr>
            <p:cNvPr id="17" name="AutoShape 21"/>
            <p:cNvSpPr>
              <a:spLocks noChangeArrowheads="1"/>
            </p:cNvSpPr>
            <p:nvPr/>
          </p:nvSpPr>
          <p:spPr bwMode="auto">
            <a:xfrm>
              <a:off x="60" y="52"/>
              <a:ext cx="336" cy="336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har char="•"/>
                <a:defRPr sz="2800">
                  <a:solidFill>
                    <a:srgbClr val="00703C"/>
                  </a:solidFill>
                  <a:latin typeface="Arial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00703C"/>
                  </a:solidFill>
                  <a:latin typeface="Arial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 sz="2000">
                  <a:solidFill>
                    <a:srgbClr val="00703C"/>
                  </a:solidFill>
                  <a:latin typeface="Arial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404040"/>
                  </a:solidFill>
                  <a:latin typeface="Arial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2400">
                <a:solidFill>
                  <a:schemeClr val="tx1"/>
                </a:solidFill>
              </a:endParaRPr>
            </a:p>
          </p:txBody>
        </p:sp>
        <p:sp>
          <p:nvSpPr>
            <p:cNvPr id="18" name="AutoShape 22"/>
            <p:cNvSpPr>
              <a:spLocks noChangeArrowheads="1"/>
            </p:cNvSpPr>
            <p:nvPr/>
          </p:nvSpPr>
          <p:spPr bwMode="auto">
            <a:xfrm>
              <a:off x="5372" y="52"/>
              <a:ext cx="336" cy="336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har char="•"/>
                <a:defRPr sz="2800">
                  <a:solidFill>
                    <a:srgbClr val="00703C"/>
                  </a:solidFill>
                  <a:latin typeface="Arial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00703C"/>
                  </a:solidFill>
                  <a:latin typeface="Arial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 sz="2000">
                  <a:solidFill>
                    <a:srgbClr val="00703C"/>
                  </a:solidFill>
                  <a:latin typeface="Arial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404040"/>
                  </a:solidFill>
                  <a:latin typeface="Arial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2400">
                <a:solidFill>
                  <a:schemeClr val="tx1"/>
                </a:solidFill>
              </a:endParaRPr>
            </a:p>
          </p:txBody>
        </p:sp>
        <p:sp>
          <p:nvSpPr>
            <p:cNvPr id="19" name="AutoShape 23"/>
            <p:cNvSpPr>
              <a:spLocks noChangeArrowheads="1"/>
            </p:cNvSpPr>
            <p:nvPr/>
          </p:nvSpPr>
          <p:spPr bwMode="auto">
            <a:xfrm>
              <a:off x="60" y="3937"/>
              <a:ext cx="336" cy="336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har char="•"/>
                <a:defRPr sz="2800">
                  <a:solidFill>
                    <a:srgbClr val="00703C"/>
                  </a:solidFill>
                  <a:latin typeface="Arial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00703C"/>
                  </a:solidFill>
                  <a:latin typeface="Arial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 sz="2000">
                  <a:solidFill>
                    <a:srgbClr val="00703C"/>
                  </a:solidFill>
                  <a:latin typeface="Arial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404040"/>
                  </a:solidFill>
                  <a:latin typeface="Arial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2400">
                <a:solidFill>
                  <a:schemeClr val="tx1"/>
                </a:solidFill>
              </a:endParaRPr>
            </a:p>
          </p:txBody>
        </p:sp>
        <p:sp>
          <p:nvSpPr>
            <p:cNvPr id="20" name="AutoShape 24"/>
            <p:cNvSpPr>
              <a:spLocks noChangeArrowheads="1"/>
            </p:cNvSpPr>
            <p:nvPr/>
          </p:nvSpPr>
          <p:spPr bwMode="auto">
            <a:xfrm>
              <a:off x="5372" y="3937"/>
              <a:ext cx="336" cy="336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har char="•"/>
                <a:defRPr sz="2800">
                  <a:solidFill>
                    <a:srgbClr val="00703C"/>
                  </a:solidFill>
                  <a:latin typeface="Arial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00703C"/>
                  </a:solidFill>
                  <a:latin typeface="Arial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 sz="2000">
                  <a:solidFill>
                    <a:srgbClr val="00703C"/>
                  </a:solidFill>
                  <a:latin typeface="Arial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404040"/>
                  </a:solidFill>
                  <a:latin typeface="Arial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2400">
                <a:solidFill>
                  <a:schemeClr val="tx1"/>
                </a:solidFill>
              </a:endParaRPr>
            </a:p>
          </p:txBody>
        </p:sp>
        <p:sp>
          <p:nvSpPr>
            <p:cNvPr id="21" name="Rectangle 25"/>
            <p:cNvSpPr>
              <a:spLocks noChangeArrowheads="1"/>
            </p:cNvSpPr>
            <p:nvPr/>
          </p:nvSpPr>
          <p:spPr bwMode="auto">
            <a:xfrm>
              <a:off x="0" y="0"/>
              <a:ext cx="228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har char="•"/>
                <a:defRPr sz="2800">
                  <a:solidFill>
                    <a:srgbClr val="00703C"/>
                  </a:solidFill>
                  <a:latin typeface="Arial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00703C"/>
                  </a:solidFill>
                  <a:latin typeface="Arial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 sz="2000">
                  <a:solidFill>
                    <a:srgbClr val="00703C"/>
                  </a:solidFill>
                  <a:latin typeface="Arial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404040"/>
                  </a:solidFill>
                  <a:latin typeface="Arial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2400">
                <a:solidFill>
                  <a:schemeClr val="tx1"/>
                </a:solidFill>
              </a:endParaRPr>
            </a:p>
          </p:txBody>
        </p:sp>
        <p:sp>
          <p:nvSpPr>
            <p:cNvPr id="22" name="Rectangle 26"/>
            <p:cNvSpPr>
              <a:spLocks noChangeArrowheads="1"/>
            </p:cNvSpPr>
            <p:nvPr/>
          </p:nvSpPr>
          <p:spPr bwMode="auto">
            <a:xfrm>
              <a:off x="5540" y="0"/>
              <a:ext cx="22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har char="•"/>
                <a:defRPr sz="2800">
                  <a:solidFill>
                    <a:srgbClr val="00703C"/>
                  </a:solidFill>
                  <a:latin typeface="Arial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00703C"/>
                  </a:solidFill>
                  <a:latin typeface="Arial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 sz="2000">
                  <a:solidFill>
                    <a:srgbClr val="00703C"/>
                  </a:solidFill>
                  <a:latin typeface="Arial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404040"/>
                  </a:solidFill>
                  <a:latin typeface="Arial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2400">
                <a:solidFill>
                  <a:schemeClr val="tx1"/>
                </a:solidFill>
              </a:endParaRPr>
            </a:p>
          </p:txBody>
        </p:sp>
        <p:sp>
          <p:nvSpPr>
            <p:cNvPr id="23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5760" cy="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har char="•"/>
                <a:defRPr sz="2800">
                  <a:solidFill>
                    <a:srgbClr val="00703C"/>
                  </a:solidFill>
                  <a:latin typeface="Arial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00703C"/>
                  </a:solidFill>
                  <a:latin typeface="Arial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 sz="2000">
                  <a:solidFill>
                    <a:srgbClr val="00703C"/>
                  </a:solidFill>
                  <a:latin typeface="Arial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404040"/>
                  </a:solidFill>
                  <a:latin typeface="Arial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2400">
                <a:solidFill>
                  <a:schemeClr val="tx1"/>
                </a:solidFill>
              </a:endParaRPr>
            </a:p>
          </p:txBody>
        </p:sp>
        <p:sp>
          <p:nvSpPr>
            <p:cNvPr id="24" name="Rectangle 28"/>
            <p:cNvSpPr>
              <a:spLocks noChangeArrowheads="1"/>
            </p:cNvSpPr>
            <p:nvPr/>
          </p:nvSpPr>
          <p:spPr bwMode="auto">
            <a:xfrm>
              <a:off x="0" y="4105"/>
              <a:ext cx="5760" cy="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har char="•"/>
                <a:defRPr sz="2800">
                  <a:solidFill>
                    <a:srgbClr val="00703C"/>
                  </a:solidFill>
                  <a:latin typeface="Arial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00703C"/>
                  </a:solidFill>
                  <a:latin typeface="Arial" pitchFamily="34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 sz="2000">
                  <a:solidFill>
                    <a:srgbClr val="00703C"/>
                  </a:solidFill>
                  <a:latin typeface="Arial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rgbClr val="404040"/>
                  </a:solidFill>
                  <a:latin typeface="Arial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04040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2400">
                <a:solidFill>
                  <a:schemeClr val="tx1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85067" y="1846264"/>
            <a:ext cx="8379884" cy="18700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3200" kern="0" dirty="0"/>
            </a:lvl1pPr>
          </a:lstStyle>
          <a:p>
            <a:pPr lvl="0" eaLnBrk="1" hangingPunct="1"/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35032" y="3933825"/>
            <a:ext cx="6529917" cy="114517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marL="342891" indent="-342891" algn="l">
              <a:buNone/>
              <a:defRPr lang="ru-RU" sz="1300" kern="1200" dirty="0">
                <a:cs typeface="Arial" pitchFamily="34" charset="0"/>
              </a:defRPr>
            </a:lvl1pPr>
          </a:lstStyle>
          <a:p>
            <a:pPr marL="0" lvl="0" indent="0" algn="just" eaLnBrk="1" hangingPunct="1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73274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39277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651" y="2734233"/>
            <a:ext cx="10274301" cy="1362075"/>
          </a:xfrm>
          <a:solidFill>
            <a:schemeClr val="bg2"/>
          </a:solidFill>
          <a:ln>
            <a:noFill/>
          </a:ln>
          <a:extLst/>
        </p:spPr>
        <p:txBody>
          <a:bodyPr vert="horz" wrap="square" lIns="71998" tIns="35999" rIns="71998" bIns="35999" numCol="1" anchor="ctr" anchorCtr="0" compatLnSpc="1">
            <a:prstTxWarp prst="textNoShape">
              <a:avLst/>
            </a:prstTxWarp>
          </a:bodyPr>
          <a:lstStyle>
            <a:lvl1pPr>
              <a:defRPr lang="ru-RU" sz="2800" b="1" kern="0" dirty="0"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0651" y="2311021"/>
            <a:ext cx="10274301" cy="40510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998" tIns="35999" rIns="71998" bIns="35999" numCol="1" anchor="b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ru-RU" sz="2400" b="1" dirty="0" smtClean="0"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182988" y="860079"/>
            <a:ext cx="10646875" cy="344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128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1390651" y="2716123"/>
            <a:ext cx="1027430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 userDrawn="1"/>
        </p:nvSpPr>
        <p:spPr bwMode="auto">
          <a:xfrm>
            <a:off x="11479796" y="6129196"/>
            <a:ext cx="712205" cy="516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1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4250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516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D389-ED3A-A249-AD78-78A829170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871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Основно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61BB937-4A26-DE41-9897-D1AE2E744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3416" y="107940"/>
            <a:ext cx="2849104" cy="405615"/>
          </a:xfrm>
          <a:noFill/>
        </p:spPr>
        <p:txBody>
          <a:bodyPr wrap="none" lIns="36000" tIns="36000" rIns="36000" bIns="36000" rtlCol="0" anchor="t">
            <a:noAutofit/>
          </a:bodyPr>
          <a:lstStyle>
            <a:lvl1pPr marL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lang="ru-RU" sz="2000" b="1" kern="1200" dirty="0">
                <a:ln w="12700">
                  <a:noFill/>
                </a:ln>
                <a:solidFill>
                  <a:schemeClr val="accent2"/>
                </a:solidFill>
                <a:latin typeface="Century Gothic" panose="020B0502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pPr marL="0" lvl="0" algn="ctr">
              <a:lnSpc>
                <a:spcPct val="120000"/>
              </a:lnSpc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66175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368">
          <p15:clr>
            <a:srgbClr val="FBAE40"/>
          </p15:clr>
        </p15:guide>
        <p15:guide id="5" pos="746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960818" y="2057950"/>
            <a:ext cx="8345716" cy="656591"/>
          </a:xfrm>
          <a:prstGeom prst="rect">
            <a:avLst/>
          </a:prstGeom>
        </p:spPr>
        <p:txBody>
          <a:bodyPr anchor="ctr" anchorCtr="0"/>
          <a:lstStyle>
            <a:lvl1pPr>
              <a:defRPr sz="43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-2152" y="835204"/>
            <a:ext cx="12194159" cy="46648"/>
          </a:xfrm>
          <a:custGeom>
            <a:avLst/>
            <a:gdLst/>
            <a:ahLst/>
            <a:cxnLst/>
            <a:rect l="l" t="t" r="r" b="b"/>
            <a:pathLst>
              <a:path w="8728076" h="61913">
                <a:moveTo>
                  <a:pt x="0" y="0"/>
                </a:moveTo>
                <a:lnTo>
                  <a:pt x="8728076" y="0"/>
                </a:lnTo>
                <a:lnTo>
                  <a:pt x="8728076" y="1768"/>
                </a:lnTo>
                <a:lnTo>
                  <a:pt x="8661840" y="61913"/>
                </a:lnTo>
                <a:lnTo>
                  <a:pt x="0" y="61913"/>
                </a:lnTo>
                <a:close/>
              </a:path>
            </a:pathLst>
          </a:custGeom>
          <a:gradFill flip="none" rotWithShape="1">
            <a:gsLst>
              <a:gs pos="47000">
                <a:srgbClr val="BEDF92"/>
              </a:gs>
              <a:gs pos="0">
                <a:schemeClr val="accent2"/>
              </a:gs>
              <a:gs pos="100000">
                <a:srgbClr val="F6FFD9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38" rIns="121690" bIns="60838" rtlCol="0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</a:pPr>
            <a:endParaRPr lang="ru-RU" sz="2100" dirty="0">
              <a:solidFill>
                <a:srgbClr val="000000"/>
              </a:solidFill>
            </a:endParaRPr>
          </a:p>
        </p:txBody>
      </p:sp>
      <p:pic>
        <p:nvPicPr>
          <p:cNvPr id="36" name="Picture 7" descr="Screen Shot 2013-12-24 at 12.16.4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9889106" y="169408"/>
            <a:ext cx="2217495" cy="637215"/>
          </a:xfrm>
          <a:prstGeom prst="rect">
            <a:avLst/>
          </a:prstGeom>
        </p:spPr>
      </p:pic>
      <p:grpSp>
        <p:nvGrpSpPr>
          <p:cNvPr id="2" name="Группа 1"/>
          <p:cNvGrpSpPr/>
          <p:nvPr userDrawn="1"/>
        </p:nvGrpSpPr>
        <p:grpSpPr>
          <a:xfrm>
            <a:off x="-12211" y="4884472"/>
            <a:ext cx="12233336" cy="2156737"/>
            <a:chOff x="-8976" y="4787170"/>
            <a:chExt cx="8991821" cy="2113802"/>
          </a:xfrm>
        </p:grpSpPr>
        <p:pic>
          <p:nvPicPr>
            <p:cNvPr id="43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hqprint"/>
            <a:srcRect/>
            <a:stretch>
              <a:fillRect/>
            </a:stretch>
          </p:blipFill>
          <p:spPr bwMode="auto">
            <a:xfrm>
              <a:off x="-1" y="4787170"/>
              <a:ext cx="8961439" cy="184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4" name="Группа 43"/>
            <p:cNvGrpSpPr/>
            <p:nvPr userDrawn="1"/>
          </p:nvGrpSpPr>
          <p:grpSpPr>
            <a:xfrm>
              <a:off x="-8976" y="5750183"/>
              <a:ext cx="8991821" cy="1150789"/>
              <a:chOff x="-8976" y="5750183"/>
              <a:chExt cx="8991821" cy="1150789"/>
            </a:xfrm>
          </p:grpSpPr>
          <p:sp>
            <p:nvSpPr>
              <p:cNvPr id="45" name="Freeform 11"/>
              <p:cNvSpPr/>
              <p:nvPr/>
            </p:nvSpPr>
            <p:spPr bwMode="auto">
              <a:xfrm rot="21401812">
                <a:off x="3021" y="6317320"/>
                <a:ext cx="5333974" cy="583652"/>
              </a:xfrm>
              <a:custGeom>
                <a:avLst/>
                <a:gdLst/>
                <a:ahLst/>
                <a:cxnLst/>
                <a:rect l="l" t="t" r="r" b="b"/>
                <a:pathLst>
                  <a:path w="5333974" h="583652">
                    <a:moveTo>
                      <a:pt x="5276645" y="572390"/>
                    </a:moveTo>
                    <a:cubicBezTo>
                      <a:pt x="5295731" y="576282"/>
                      <a:pt x="5314854" y="579973"/>
                      <a:pt x="5333974" y="583652"/>
                    </a:cubicBezTo>
                    <a:lnTo>
                      <a:pt x="5276180" y="580462"/>
                    </a:lnTo>
                    <a:close/>
                    <a:moveTo>
                      <a:pt x="2002421" y="7710"/>
                    </a:moveTo>
                    <a:cubicBezTo>
                      <a:pt x="2746081" y="41292"/>
                      <a:pt x="3941635" y="311324"/>
                      <a:pt x="5151013" y="547708"/>
                    </a:cubicBezTo>
                    <a:lnTo>
                      <a:pt x="3682725" y="462967"/>
                    </a:lnTo>
                    <a:lnTo>
                      <a:pt x="3682598" y="465178"/>
                    </a:lnTo>
                    <a:cubicBezTo>
                      <a:pt x="2972445" y="364324"/>
                      <a:pt x="2335517" y="281380"/>
                      <a:pt x="1880469" y="260831"/>
                    </a:cubicBezTo>
                    <a:cubicBezTo>
                      <a:pt x="1585660" y="247519"/>
                      <a:pt x="1283245" y="266577"/>
                      <a:pt x="989675" y="307538"/>
                    </a:cubicBezTo>
                    <a:lnTo>
                      <a:pt x="0" y="250419"/>
                    </a:lnTo>
                    <a:lnTo>
                      <a:pt x="4858" y="169923"/>
                    </a:lnTo>
                    <a:cubicBezTo>
                      <a:pt x="543116" y="59278"/>
                      <a:pt x="1231841" y="-26781"/>
                      <a:pt x="2002421" y="7710"/>
                    </a:cubicBezTo>
                    <a:close/>
                  </a:path>
                </a:pathLst>
              </a:custGeom>
              <a:solidFill>
                <a:srgbClr val="A7D0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1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6" name="Группа 45"/>
              <p:cNvGrpSpPr/>
              <p:nvPr/>
            </p:nvGrpSpPr>
            <p:grpSpPr>
              <a:xfrm>
                <a:off x="-8976" y="5750183"/>
                <a:ext cx="8991821" cy="1095217"/>
                <a:chOff x="-8976" y="5750183"/>
                <a:chExt cx="8991821" cy="1095217"/>
              </a:xfrm>
            </p:grpSpPr>
            <p:sp>
              <p:nvSpPr>
                <p:cNvPr id="47" name="Freeform 8"/>
                <p:cNvSpPr/>
                <p:nvPr/>
              </p:nvSpPr>
              <p:spPr bwMode="auto">
                <a:xfrm rot="21401812">
                  <a:off x="8766" y="5750183"/>
                  <a:ext cx="8974079" cy="997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4079" h="997596">
                      <a:moveTo>
                        <a:pt x="8974079" y="256658"/>
                      </a:moveTo>
                      <a:lnTo>
                        <a:pt x="8969227" y="340728"/>
                      </a:lnTo>
                      <a:cubicBezTo>
                        <a:pt x="8564536" y="640458"/>
                        <a:pt x="7878802" y="997596"/>
                        <a:pt x="6912361" y="997596"/>
                      </a:cubicBezTo>
                      <a:cubicBezTo>
                        <a:pt x="5249207" y="997596"/>
                        <a:pt x="3171705" y="95150"/>
                        <a:pt x="1612138" y="95151"/>
                      </a:cubicBezTo>
                      <a:cubicBezTo>
                        <a:pt x="878567" y="95151"/>
                        <a:pt x="351898" y="189883"/>
                        <a:pt x="0" y="290901"/>
                      </a:cubicBezTo>
                      <a:lnTo>
                        <a:pt x="5097" y="206451"/>
                      </a:lnTo>
                      <a:cubicBezTo>
                        <a:pt x="356949" y="99692"/>
                        <a:pt x="882082" y="-1"/>
                        <a:pt x="1612138" y="0"/>
                      </a:cubicBezTo>
                      <a:cubicBezTo>
                        <a:pt x="3168828" y="0"/>
                        <a:pt x="5249207" y="961914"/>
                        <a:pt x="6912361" y="961913"/>
                      </a:cubicBezTo>
                      <a:cubicBezTo>
                        <a:pt x="7883088" y="961913"/>
                        <a:pt x="8570523" y="577496"/>
                        <a:pt x="8974079" y="256658"/>
                      </a:cubicBezTo>
                      <a:close/>
                    </a:path>
                  </a:pathLst>
                </a:custGeom>
                <a:solidFill>
                  <a:srgbClr val="CBDB2A"/>
                </a:solidFill>
                <a:ln w="12700">
                  <a:solidFill>
                    <a:srgbClr val="CBDB2A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121914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1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Freeform 9"/>
                <p:cNvSpPr/>
                <p:nvPr/>
              </p:nvSpPr>
              <p:spPr bwMode="auto">
                <a:xfrm rot="21401812">
                  <a:off x="-8976" y="5845921"/>
                  <a:ext cx="8991280" cy="95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6656" h="956109">
                      <a:moveTo>
                        <a:pt x="8976656" y="245543"/>
                      </a:moveTo>
                      <a:lnTo>
                        <a:pt x="8968839" y="380995"/>
                      </a:lnTo>
                      <a:cubicBezTo>
                        <a:pt x="8560462" y="647681"/>
                        <a:pt x="7881915" y="956109"/>
                        <a:pt x="6935009" y="956109"/>
                      </a:cubicBezTo>
                      <a:cubicBezTo>
                        <a:pt x="5268979" y="956109"/>
                        <a:pt x="3185721" y="144234"/>
                        <a:pt x="1623278" y="144234"/>
                      </a:cubicBezTo>
                      <a:cubicBezTo>
                        <a:pt x="882318" y="144234"/>
                        <a:pt x="352320" y="230846"/>
                        <a:pt x="0" y="322515"/>
                      </a:cubicBezTo>
                      <a:lnTo>
                        <a:pt x="7638" y="195957"/>
                      </a:lnTo>
                      <a:cubicBezTo>
                        <a:pt x="359537" y="94859"/>
                        <a:pt x="886396" y="0"/>
                        <a:pt x="1620399" y="0"/>
                      </a:cubicBezTo>
                      <a:cubicBezTo>
                        <a:pt x="3177089" y="0"/>
                        <a:pt x="5257469" y="902579"/>
                        <a:pt x="6920623" y="902579"/>
                      </a:cubicBezTo>
                      <a:cubicBezTo>
                        <a:pt x="7886613" y="902579"/>
                        <a:pt x="8572070" y="545423"/>
                        <a:pt x="8976656" y="245543"/>
                      </a:cubicBezTo>
                      <a:close/>
                    </a:path>
                  </a:pathLst>
                </a:custGeom>
                <a:solidFill>
                  <a:srgbClr val="6D9D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121914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1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" name="Freeform 10"/>
                <p:cNvSpPr/>
                <p:nvPr/>
              </p:nvSpPr>
              <p:spPr bwMode="auto">
                <a:xfrm rot="21401812">
                  <a:off x="5052" y="5990568"/>
                  <a:ext cx="8964051" cy="854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5335" h="854832">
                      <a:moveTo>
                        <a:pt x="8975335" y="228107"/>
                      </a:moveTo>
                      <a:lnTo>
                        <a:pt x="8968669" y="343617"/>
                      </a:lnTo>
                      <a:cubicBezTo>
                        <a:pt x="8565323" y="579247"/>
                        <a:pt x="7907768" y="846431"/>
                        <a:pt x="6996356" y="854832"/>
                      </a:cubicBezTo>
                      <a:lnTo>
                        <a:pt x="6771421" y="842418"/>
                      </a:lnTo>
                      <a:lnTo>
                        <a:pt x="6160628" y="808709"/>
                      </a:lnTo>
                      <a:cubicBezTo>
                        <a:pt x="4658324" y="648621"/>
                        <a:pt x="2957691" y="118920"/>
                        <a:pt x="1633308" y="118921"/>
                      </a:cubicBezTo>
                      <a:cubicBezTo>
                        <a:pt x="885697" y="118921"/>
                        <a:pt x="352711" y="198599"/>
                        <a:pt x="0" y="282365"/>
                      </a:cubicBezTo>
                      <a:lnTo>
                        <a:pt x="6280" y="178326"/>
                      </a:lnTo>
                      <a:cubicBezTo>
                        <a:pt x="358237" y="86650"/>
                        <a:pt x="887657" y="1"/>
                        <a:pt x="1627553" y="0"/>
                      </a:cubicBezTo>
                      <a:cubicBezTo>
                        <a:pt x="3187184" y="1"/>
                        <a:pt x="5267650" y="811631"/>
                        <a:pt x="6930874" y="811631"/>
                      </a:cubicBezTo>
                      <a:cubicBezTo>
                        <a:pt x="7887631" y="811631"/>
                        <a:pt x="8569204" y="496328"/>
                        <a:pt x="8975335" y="228107"/>
                      </a:cubicBezTo>
                      <a:close/>
                    </a:path>
                  </a:pathLst>
                </a:custGeom>
                <a:solidFill>
                  <a:srgbClr val="8DC63F"/>
                </a:solidFill>
                <a:ln w="19050">
                  <a:solidFill>
                    <a:srgbClr val="8DC63F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121914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1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pic>
        <p:nvPicPr>
          <p:cNvPr id="50" name="Picture 2"/>
          <p:cNvPicPr>
            <a:picLocks noChangeAspect="1" noChangeArrowheads="1"/>
          </p:cNvPicPr>
          <p:nvPr userDrawn="1"/>
        </p:nvPicPr>
        <p:blipFill rotWithShape="1">
          <a:blip r:embed="rId4" cstate="hq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8480" y="3255687"/>
            <a:ext cx="6403520" cy="310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960831" y="3698351"/>
            <a:ext cx="7879409" cy="328295"/>
          </a:xfrm>
        </p:spPr>
        <p:txBody>
          <a:bodyPr wrap="square">
            <a:spAutoFit/>
          </a:bodyPr>
          <a:lstStyle>
            <a:lvl1pPr>
              <a:defRPr sz="21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0527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 картинкой на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te padded brown wood-framed armchair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7" b="5619"/>
          <a:stretch/>
        </p:blipFill>
        <p:spPr bwMode="auto">
          <a:xfrm>
            <a:off x="0" y="-1"/>
            <a:ext cx="12197247" cy="68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/>
          <p:nvPr userDrawn="1"/>
        </p:nvSpPr>
        <p:spPr>
          <a:xfrm rot="10800000">
            <a:off x="0" y="-1"/>
            <a:ext cx="12197247" cy="6872745"/>
          </a:xfrm>
          <a:prstGeom prst="rect">
            <a:avLst/>
          </a:prstGeom>
          <a:gradFill flip="none" rotWithShape="1">
            <a:gsLst>
              <a:gs pos="6000">
                <a:schemeClr val="accent2">
                  <a:alpha val="70000"/>
                </a:schemeClr>
              </a:gs>
              <a:gs pos="95000">
                <a:schemeClr val="accent6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3" name="Title 9"/>
          <p:cNvSpPr>
            <a:spLocks noGrp="1"/>
          </p:cNvSpPr>
          <p:nvPr>
            <p:ph type="title" hasCustomPrompt="1"/>
          </p:nvPr>
        </p:nvSpPr>
        <p:spPr>
          <a:xfrm>
            <a:off x="587376" y="2097088"/>
            <a:ext cx="10188575" cy="1749048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400" b="0" i="0" cap="none" baseline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ru-RU"/>
              <a:t>Название презентации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87375" y="4344989"/>
            <a:ext cx="7561263" cy="906463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lang="en-US" sz="2400" b="0" i="0" kern="1200" cap="none" baseline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defRPr>
            </a:lvl1pPr>
            <a:lvl2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2pPr>
          </a:lstStyle>
          <a:p>
            <a:pPr lvl="0"/>
            <a:r>
              <a:rPr lang="ru-RU" dirty="0"/>
              <a:t>Дополнительный текст, пояснение, подзаголовок</a:t>
            </a:r>
          </a:p>
        </p:txBody>
      </p:sp>
      <p:sp>
        <p:nvSpPr>
          <p:cNvPr id="8" name="Shape"/>
          <p:cNvSpPr/>
          <p:nvPr userDrawn="1"/>
        </p:nvSpPr>
        <p:spPr>
          <a:xfrm>
            <a:off x="695328" y="692152"/>
            <a:ext cx="1990513" cy="374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9" tIns="38099" rIns="38099" bIns="38099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2043167" y="1718553"/>
            <a:ext cx="8442609" cy="1641475"/>
          </a:xfrm>
        </p:spPr>
        <p:txBody>
          <a:bodyPr>
            <a:sp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161988" y="6614571"/>
            <a:ext cx="11261131" cy="205184"/>
          </a:xfrm>
        </p:spPr>
        <p:txBody>
          <a:bodyPr/>
          <a:lstStyle>
            <a:lvl1pPr>
              <a:defRPr sz="1300"/>
            </a:lvl1pPr>
          </a:lstStyle>
          <a:p>
            <a:pPr lvl="0"/>
            <a:r>
              <a:rPr lang="ru-RU" dirty="0"/>
              <a:t>ИСТОЧНИК: источник</a:t>
            </a:r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161988" y="6376151"/>
            <a:ext cx="11261131" cy="205184"/>
          </a:xfrm>
        </p:spPr>
        <p:txBody>
          <a:bodyPr/>
          <a:lstStyle>
            <a:lvl1pPr>
              <a:defRPr sz="1300"/>
            </a:lvl1pPr>
          </a:lstStyle>
          <a:p>
            <a:pPr lvl="0"/>
            <a:r>
              <a:rPr lang="ru-RU" dirty="0"/>
              <a:t>1 Сноска</a:t>
            </a:r>
          </a:p>
        </p:txBody>
      </p:sp>
      <p:sp>
        <p:nvSpPr>
          <p:cNvPr id="10" name="Title Placeholder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62026" y="399641"/>
            <a:ext cx="9222292" cy="38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spAutoFit/>
          </a:bodyPr>
          <a:lstStyle>
            <a:lvl1pPr>
              <a:defRPr>
                <a:solidFill>
                  <a:srgbClr val="049536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67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/>
            <a:fld id="{B61BEF0D-F0BB-DE4B-95CE-6DB70DBA9567}" type="datetimeFigureOut">
              <a:rPr lang="en-US" sz="2400" smtClean="0">
                <a:solidFill>
                  <a:srgbClr val="000000"/>
                </a:solidFill>
              </a:rPr>
              <a:pPr defTabSz="1219140"/>
              <a:t>4/12/2019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5" y="6041364"/>
            <a:ext cx="683339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/>
            <a:fld id="{D57F1E4F-1CFF-5643-939E-217C01CDF565}" type="slidenum">
              <a:rPr lang="en-US" sz="2400" smtClean="0">
                <a:solidFill>
                  <a:srgbClr val="000000"/>
                </a:solidFill>
              </a:rPr>
              <a:pPr defTabSz="1219140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2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960818" y="2057948"/>
            <a:ext cx="8345716" cy="656591"/>
          </a:xfrm>
          <a:prstGeom prst="rect">
            <a:avLst/>
          </a:prstGeom>
        </p:spPr>
        <p:txBody>
          <a:bodyPr anchor="ctr" anchorCtr="0"/>
          <a:lstStyle>
            <a:lvl1pPr>
              <a:defRPr sz="43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-2152" y="835204"/>
            <a:ext cx="12194159" cy="46648"/>
          </a:xfrm>
          <a:custGeom>
            <a:avLst/>
            <a:gdLst/>
            <a:ahLst/>
            <a:cxnLst/>
            <a:rect l="l" t="t" r="r" b="b"/>
            <a:pathLst>
              <a:path w="8728076" h="61913">
                <a:moveTo>
                  <a:pt x="0" y="0"/>
                </a:moveTo>
                <a:lnTo>
                  <a:pt x="8728076" y="0"/>
                </a:lnTo>
                <a:lnTo>
                  <a:pt x="8728076" y="1768"/>
                </a:lnTo>
                <a:lnTo>
                  <a:pt x="8661840" y="61913"/>
                </a:lnTo>
                <a:lnTo>
                  <a:pt x="0" y="61913"/>
                </a:lnTo>
                <a:close/>
              </a:path>
            </a:pathLst>
          </a:custGeom>
          <a:gradFill flip="none" rotWithShape="1">
            <a:gsLst>
              <a:gs pos="47000">
                <a:srgbClr val="BEDF92"/>
              </a:gs>
              <a:gs pos="0">
                <a:schemeClr val="accent2"/>
              </a:gs>
              <a:gs pos="100000">
                <a:srgbClr val="F6FFD9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3" tIns="60840" rIns="121693" bIns="60840"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ru-RU" sz="2100" dirty="0">
              <a:solidFill>
                <a:srgbClr val="000000"/>
              </a:solidFill>
            </a:endParaRPr>
          </a:p>
        </p:txBody>
      </p:sp>
      <p:pic>
        <p:nvPicPr>
          <p:cNvPr id="36" name="Picture 7" descr="Screen Shot 2013-12-24 at 12.16.4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9889105" y="169408"/>
            <a:ext cx="2217495" cy="637215"/>
          </a:xfrm>
          <a:prstGeom prst="rect">
            <a:avLst/>
          </a:prstGeom>
        </p:spPr>
      </p:pic>
      <p:grpSp>
        <p:nvGrpSpPr>
          <p:cNvPr id="2" name="Группа 1"/>
          <p:cNvGrpSpPr/>
          <p:nvPr userDrawn="1"/>
        </p:nvGrpSpPr>
        <p:grpSpPr>
          <a:xfrm>
            <a:off x="-12211" y="4884470"/>
            <a:ext cx="12233336" cy="2156737"/>
            <a:chOff x="-8976" y="4787170"/>
            <a:chExt cx="8991821" cy="2113802"/>
          </a:xfrm>
        </p:grpSpPr>
        <p:pic>
          <p:nvPicPr>
            <p:cNvPr id="43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hqprint"/>
            <a:srcRect/>
            <a:stretch>
              <a:fillRect/>
            </a:stretch>
          </p:blipFill>
          <p:spPr bwMode="auto">
            <a:xfrm>
              <a:off x="-1" y="4787170"/>
              <a:ext cx="8961439" cy="184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4" name="Группа 43"/>
            <p:cNvGrpSpPr/>
            <p:nvPr userDrawn="1"/>
          </p:nvGrpSpPr>
          <p:grpSpPr>
            <a:xfrm>
              <a:off x="-8976" y="5750183"/>
              <a:ext cx="8991821" cy="1150789"/>
              <a:chOff x="-8976" y="5750183"/>
              <a:chExt cx="8991821" cy="1150789"/>
            </a:xfrm>
          </p:grpSpPr>
          <p:sp>
            <p:nvSpPr>
              <p:cNvPr id="45" name="Freeform 11"/>
              <p:cNvSpPr/>
              <p:nvPr/>
            </p:nvSpPr>
            <p:spPr bwMode="auto">
              <a:xfrm rot="21401812">
                <a:off x="3021" y="6317320"/>
                <a:ext cx="5333974" cy="583652"/>
              </a:xfrm>
              <a:custGeom>
                <a:avLst/>
                <a:gdLst/>
                <a:ahLst/>
                <a:cxnLst/>
                <a:rect l="l" t="t" r="r" b="b"/>
                <a:pathLst>
                  <a:path w="5333974" h="583652">
                    <a:moveTo>
                      <a:pt x="5276645" y="572390"/>
                    </a:moveTo>
                    <a:cubicBezTo>
                      <a:pt x="5295731" y="576282"/>
                      <a:pt x="5314854" y="579973"/>
                      <a:pt x="5333974" y="583652"/>
                    </a:cubicBezTo>
                    <a:lnTo>
                      <a:pt x="5276180" y="580462"/>
                    </a:lnTo>
                    <a:close/>
                    <a:moveTo>
                      <a:pt x="2002421" y="7710"/>
                    </a:moveTo>
                    <a:cubicBezTo>
                      <a:pt x="2746081" y="41292"/>
                      <a:pt x="3941635" y="311324"/>
                      <a:pt x="5151013" y="547708"/>
                    </a:cubicBezTo>
                    <a:lnTo>
                      <a:pt x="3682725" y="462967"/>
                    </a:lnTo>
                    <a:lnTo>
                      <a:pt x="3682598" y="465178"/>
                    </a:lnTo>
                    <a:cubicBezTo>
                      <a:pt x="2972445" y="364324"/>
                      <a:pt x="2335517" y="281380"/>
                      <a:pt x="1880469" y="260831"/>
                    </a:cubicBezTo>
                    <a:cubicBezTo>
                      <a:pt x="1585660" y="247519"/>
                      <a:pt x="1283245" y="266577"/>
                      <a:pt x="989675" y="307538"/>
                    </a:cubicBezTo>
                    <a:lnTo>
                      <a:pt x="0" y="250419"/>
                    </a:lnTo>
                    <a:lnTo>
                      <a:pt x="4858" y="169923"/>
                    </a:lnTo>
                    <a:cubicBezTo>
                      <a:pt x="543116" y="59278"/>
                      <a:pt x="1231841" y="-26781"/>
                      <a:pt x="2002421" y="7710"/>
                    </a:cubicBezTo>
                    <a:close/>
                  </a:path>
                </a:pathLst>
              </a:custGeom>
              <a:solidFill>
                <a:srgbClr val="A7D0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1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6" name="Группа 45"/>
              <p:cNvGrpSpPr/>
              <p:nvPr/>
            </p:nvGrpSpPr>
            <p:grpSpPr>
              <a:xfrm>
                <a:off x="-8976" y="5750183"/>
                <a:ext cx="8991821" cy="1095217"/>
                <a:chOff x="-8976" y="5750183"/>
                <a:chExt cx="8991821" cy="1095217"/>
              </a:xfrm>
            </p:grpSpPr>
            <p:sp>
              <p:nvSpPr>
                <p:cNvPr id="47" name="Freeform 8"/>
                <p:cNvSpPr/>
                <p:nvPr/>
              </p:nvSpPr>
              <p:spPr bwMode="auto">
                <a:xfrm rot="21401812">
                  <a:off x="8766" y="5750183"/>
                  <a:ext cx="8974079" cy="997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4079" h="997596">
                      <a:moveTo>
                        <a:pt x="8974079" y="256658"/>
                      </a:moveTo>
                      <a:lnTo>
                        <a:pt x="8969227" y="340728"/>
                      </a:lnTo>
                      <a:cubicBezTo>
                        <a:pt x="8564536" y="640458"/>
                        <a:pt x="7878802" y="997596"/>
                        <a:pt x="6912361" y="997596"/>
                      </a:cubicBezTo>
                      <a:cubicBezTo>
                        <a:pt x="5249207" y="997596"/>
                        <a:pt x="3171705" y="95150"/>
                        <a:pt x="1612138" y="95151"/>
                      </a:cubicBezTo>
                      <a:cubicBezTo>
                        <a:pt x="878567" y="95151"/>
                        <a:pt x="351898" y="189883"/>
                        <a:pt x="0" y="290901"/>
                      </a:cubicBezTo>
                      <a:lnTo>
                        <a:pt x="5097" y="206451"/>
                      </a:lnTo>
                      <a:cubicBezTo>
                        <a:pt x="356949" y="99692"/>
                        <a:pt x="882082" y="-1"/>
                        <a:pt x="1612138" y="0"/>
                      </a:cubicBezTo>
                      <a:cubicBezTo>
                        <a:pt x="3168828" y="0"/>
                        <a:pt x="5249207" y="961914"/>
                        <a:pt x="6912361" y="961913"/>
                      </a:cubicBezTo>
                      <a:cubicBezTo>
                        <a:pt x="7883088" y="961913"/>
                        <a:pt x="8570523" y="577496"/>
                        <a:pt x="8974079" y="256658"/>
                      </a:cubicBezTo>
                      <a:close/>
                    </a:path>
                  </a:pathLst>
                </a:custGeom>
                <a:solidFill>
                  <a:srgbClr val="CBDB2A"/>
                </a:solidFill>
                <a:ln w="12700">
                  <a:solidFill>
                    <a:srgbClr val="CBDB2A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1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Freeform 9"/>
                <p:cNvSpPr/>
                <p:nvPr/>
              </p:nvSpPr>
              <p:spPr bwMode="auto">
                <a:xfrm rot="21401812">
                  <a:off x="-8976" y="5845921"/>
                  <a:ext cx="8991280" cy="95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6656" h="956109">
                      <a:moveTo>
                        <a:pt x="8976656" y="245543"/>
                      </a:moveTo>
                      <a:lnTo>
                        <a:pt x="8968839" y="380995"/>
                      </a:lnTo>
                      <a:cubicBezTo>
                        <a:pt x="8560462" y="647681"/>
                        <a:pt x="7881915" y="956109"/>
                        <a:pt x="6935009" y="956109"/>
                      </a:cubicBezTo>
                      <a:cubicBezTo>
                        <a:pt x="5268979" y="956109"/>
                        <a:pt x="3185721" y="144234"/>
                        <a:pt x="1623278" y="144234"/>
                      </a:cubicBezTo>
                      <a:cubicBezTo>
                        <a:pt x="882318" y="144234"/>
                        <a:pt x="352320" y="230846"/>
                        <a:pt x="0" y="322515"/>
                      </a:cubicBezTo>
                      <a:lnTo>
                        <a:pt x="7638" y="195957"/>
                      </a:lnTo>
                      <a:cubicBezTo>
                        <a:pt x="359537" y="94859"/>
                        <a:pt x="886396" y="0"/>
                        <a:pt x="1620399" y="0"/>
                      </a:cubicBezTo>
                      <a:cubicBezTo>
                        <a:pt x="3177089" y="0"/>
                        <a:pt x="5257469" y="902579"/>
                        <a:pt x="6920623" y="902579"/>
                      </a:cubicBezTo>
                      <a:cubicBezTo>
                        <a:pt x="7886613" y="902579"/>
                        <a:pt x="8572070" y="545423"/>
                        <a:pt x="8976656" y="245543"/>
                      </a:cubicBezTo>
                      <a:close/>
                    </a:path>
                  </a:pathLst>
                </a:custGeom>
                <a:solidFill>
                  <a:srgbClr val="6D9D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1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" name="Freeform 10"/>
                <p:cNvSpPr/>
                <p:nvPr/>
              </p:nvSpPr>
              <p:spPr bwMode="auto">
                <a:xfrm rot="21401812">
                  <a:off x="5052" y="5990568"/>
                  <a:ext cx="8964051" cy="854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5335" h="854832">
                      <a:moveTo>
                        <a:pt x="8975335" y="228107"/>
                      </a:moveTo>
                      <a:lnTo>
                        <a:pt x="8968669" y="343617"/>
                      </a:lnTo>
                      <a:cubicBezTo>
                        <a:pt x="8565323" y="579247"/>
                        <a:pt x="7907768" y="846431"/>
                        <a:pt x="6996356" y="854832"/>
                      </a:cubicBezTo>
                      <a:lnTo>
                        <a:pt x="6771421" y="842418"/>
                      </a:lnTo>
                      <a:lnTo>
                        <a:pt x="6160628" y="808709"/>
                      </a:lnTo>
                      <a:cubicBezTo>
                        <a:pt x="4658324" y="648621"/>
                        <a:pt x="2957691" y="118920"/>
                        <a:pt x="1633308" y="118921"/>
                      </a:cubicBezTo>
                      <a:cubicBezTo>
                        <a:pt x="885697" y="118921"/>
                        <a:pt x="352711" y="198599"/>
                        <a:pt x="0" y="282365"/>
                      </a:cubicBezTo>
                      <a:lnTo>
                        <a:pt x="6280" y="178326"/>
                      </a:lnTo>
                      <a:cubicBezTo>
                        <a:pt x="358237" y="86650"/>
                        <a:pt x="887657" y="1"/>
                        <a:pt x="1627553" y="0"/>
                      </a:cubicBezTo>
                      <a:cubicBezTo>
                        <a:pt x="3187184" y="1"/>
                        <a:pt x="5267650" y="811631"/>
                        <a:pt x="6930874" y="811631"/>
                      </a:cubicBezTo>
                      <a:cubicBezTo>
                        <a:pt x="7887631" y="811631"/>
                        <a:pt x="8569204" y="496328"/>
                        <a:pt x="8975335" y="228107"/>
                      </a:cubicBezTo>
                      <a:close/>
                    </a:path>
                  </a:pathLst>
                </a:custGeom>
                <a:solidFill>
                  <a:srgbClr val="8DC63F"/>
                </a:solidFill>
                <a:ln w="19050">
                  <a:solidFill>
                    <a:srgbClr val="8DC63F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1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pic>
        <p:nvPicPr>
          <p:cNvPr id="50" name="Picture 2"/>
          <p:cNvPicPr>
            <a:picLocks noChangeAspect="1" noChangeArrowheads="1"/>
          </p:cNvPicPr>
          <p:nvPr userDrawn="1"/>
        </p:nvPicPr>
        <p:blipFill rotWithShape="1">
          <a:blip r:embed="rId4" cstate="hq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8480" y="3255687"/>
            <a:ext cx="6403520" cy="310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960831" y="3698350"/>
            <a:ext cx="7879409" cy="328295"/>
          </a:xfrm>
        </p:spPr>
        <p:txBody>
          <a:bodyPr wrap="square">
            <a:spAutoFit/>
          </a:bodyPr>
          <a:lstStyle>
            <a:lvl1pPr>
              <a:defRPr sz="21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0331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2043167" y="1718552"/>
            <a:ext cx="8442609" cy="1641475"/>
          </a:xfrm>
        </p:spPr>
        <p:txBody>
          <a:bodyPr>
            <a:sp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161987" y="6614571"/>
            <a:ext cx="11261131" cy="205184"/>
          </a:xfrm>
        </p:spPr>
        <p:txBody>
          <a:bodyPr/>
          <a:lstStyle>
            <a:lvl1pPr>
              <a:defRPr sz="1300"/>
            </a:lvl1pPr>
          </a:lstStyle>
          <a:p>
            <a:pPr lvl="0"/>
            <a:r>
              <a:rPr lang="ru-RU" dirty="0"/>
              <a:t>ИСТОЧНИК: источник</a:t>
            </a:r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161987" y="6376151"/>
            <a:ext cx="11261131" cy="205184"/>
          </a:xfrm>
        </p:spPr>
        <p:txBody>
          <a:bodyPr/>
          <a:lstStyle>
            <a:lvl1pPr>
              <a:defRPr sz="1300"/>
            </a:lvl1pPr>
          </a:lstStyle>
          <a:p>
            <a:pPr lvl="0"/>
            <a:r>
              <a:rPr lang="ru-RU" dirty="0"/>
              <a:t>1 Сноска</a:t>
            </a:r>
          </a:p>
        </p:txBody>
      </p:sp>
      <p:sp>
        <p:nvSpPr>
          <p:cNvPr id="10" name="Title Placeholder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62026" y="399641"/>
            <a:ext cx="9222292" cy="38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spAutoFit/>
          </a:bodyPr>
          <a:lstStyle>
            <a:lvl1pPr>
              <a:defRPr>
                <a:solidFill>
                  <a:srgbClr val="049536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808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047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2BA234-E8D9-254C-BD77-8395564095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7982" y="193714"/>
            <a:ext cx="3636039" cy="466269"/>
          </a:xfrm>
          <a:prstGeom prst="rect">
            <a:avLst/>
          </a:prstGeom>
        </p:spPr>
        <p:txBody>
          <a:bodyPr wrap="none" lIns="36000" tIns="36000" rIns="36000" bIns="36000">
            <a:noAutofit/>
          </a:bodyPr>
          <a:lstStyle>
            <a:lvl1pPr>
              <a:lnSpc>
                <a:spcPct val="80000"/>
              </a:lnSpc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C7E00953-7680-6C4E-A057-92BAA8B58E79}"/>
              </a:ext>
            </a:extLst>
          </p:cNvPr>
          <p:cNvCxnSpPr/>
          <p:nvPr userDrawn="1"/>
        </p:nvCxnSpPr>
        <p:spPr>
          <a:xfrm flipH="1">
            <a:off x="765798" y="802889"/>
            <a:ext cx="10660405" cy="0"/>
          </a:xfrm>
          <a:prstGeom prst="line">
            <a:avLst/>
          </a:prstGeom>
          <a:ln w="127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2DA9B1-917D-FA4C-B4C1-BA4350CC2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23" y="271343"/>
            <a:ext cx="415683" cy="4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52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793C3BD-89DC-A347-A32F-B0324D422E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2BA234-E8D9-254C-BD77-8395564095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7982" y="193714"/>
            <a:ext cx="3636039" cy="466269"/>
          </a:xfrm>
          <a:prstGeom prst="rect">
            <a:avLst/>
          </a:prstGeom>
        </p:spPr>
        <p:txBody>
          <a:bodyPr wrap="none" lIns="36000" tIns="36000" rIns="36000" bIns="36000">
            <a:noAutofit/>
          </a:bodyPr>
          <a:lstStyle>
            <a:lvl1pPr>
              <a:lnSpc>
                <a:spcPct val="80000"/>
              </a:lnSpc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C7E00953-7680-6C4E-A057-92BAA8B58E79}"/>
              </a:ext>
            </a:extLst>
          </p:cNvPr>
          <p:cNvCxnSpPr/>
          <p:nvPr userDrawn="1"/>
        </p:nvCxnSpPr>
        <p:spPr>
          <a:xfrm flipH="1">
            <a:off x="765798" y="802889"/>
            <a:ext cx="10660405" cy="0"/>
          </a:xfrm>
          <a:prstGeom prst="line">
            <a:avLst/>
          </a:prstGeom>
          <a:ln w="127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9D364BF-2A06-BB4A-BAD2-4CA3047B87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23" y="271343"/>
            <a:ext cx="415683" cy="4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26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1757D88-8F5B-3841-BAB2-F50BCEF014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10C333D-4C3F-1C40-BBE0-3AD61CC90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23" y="271343"/>
            <a:ext cx="415683" cy="4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869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847661" y="6554300"/>
            <a:ext cx="260254" cy="226591"/>
          </a:xfrm>
          <a:prstGeom prst="rect">
            <a:avLst/>
          </a:prstGeom>
        </p:spPr>
        <p:txBody>
          <a:bodyPr/>
          <a:lstStyle/>
          <a:p>
            <a:fld id="{BEE6263E-01F6-6A43-9A10-BABB499B5F0D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6029" y="137574"/>
            <a:ext cx="1384300" cy="286743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 userDrawn="1"/>
        </p:nvCxnSpPr>
        <p:spPr>
          <a:xfrm>
            <a:off x="0" y="76402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161368" y="24246"/>
            <a:ext cx="10515600" cy="739775"/>
          </a:xfrm>
        </p:spPr>
        <p:txBody>
          <a:bodyPr/>
          <a:lstStyle/>
          <a:p>
            <a:r>
              <a:rPr lang="ru-RU" dirty="0"/>
              <a:t>Изменения в структуре показателя для ТБ</a:t>
            </a:r>
          </a:p>
        </p:txBody>
      </p:sp>
    </p:spTree>
    <p:extLst>
      <p:ext uri="{BB962C8B-B14F-4D97-AF65-F5344CB8AC3E}">
        <p14:creationId xmlns:p14="http://schemas.microsoft.com/office/powerpoint/2010/main" val="1216453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5330B-8EED-174F-834F-99D8216DF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83" y="-25311"/>
            <a:ext cx="1320800" cy="14097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A3CFF93-CA1C-F04F-9108-9AF1251272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17" y="5267115"/>
            <a:ext cx="1460500" cy="17145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F54C3F7-5065-6342-90C1-39B5B5B09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525" y="389757"/>
            <a:ext cx="2473754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lang="ru-RU" sz="1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l" defTabSz="91440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27640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 с картинкой на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9"/>
          <p:cNvSpPr>
            <a:spLocks noGrp="1"/>
          </p:cNvSpPr>
          <p:nvPr>
            <p:ph type="title" hasCustomPrompt="1"/>
          </p:nvPr>
        </p:nvSpPr>
        <p:spPr>
          <a:xfrm>
            <a:off x="587376" y="2097088"/>
            <a:ext cx="10188575" cy="1749048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400" b="0" i="0" cap="none" baseline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ru-RU"/>
              <a:t>Название презентации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87375" y="4344989"/>
            <a:ext cx="7561263" cy="906463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lang="en-US" sz="2400" b="0" i="0" kern="1200" cap="none" baseline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defRPr>
            </a:lvl1pPr>
            <a:lvl2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2pPr>
          </a:lstStyle>
          <a:p>
            <a:pPr lvl="0"/>
            <a:r>
              <a:rPr lang="ru-RU" dirty="0"/>
              <a:t>Дополнительный текст, пояснение, подзаголовок</a:t>
            </a:r>
          </a:p>
        </p:txBody>
      </p:sp>
      <p:sp>
        <p:nvSpPr>
          <p:cNvPr id="8" name="Shape"/>
          <p:cNvSpPr/>
          <p:nvPr userDrawn="1"/>
        </p:nvSpPr>
        <p:spPr>
          <a:xfrm>
            <a:off x="695328" y="692152"/>
            <a:ext cx="1990513" cy="374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9" tIns="38099" rIns="38099" bIns="38099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079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306809" y="608014"/>
            <a:ext cx="116585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32811" y="6323839"/>
            <a:ext cx="673956" cy="2520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 b="0">
                <a:latin typeface="+mn-lt"/>
              </a:defRPr>
            </a:lvl1pPr>
          </a:lstStyle>
          <a:p>
            <a:fld id="{9784CBA3-D598-4B1F-BAA3-EE14B5154290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75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1C66-FA8D-4808-9D8E-AE1AD44A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83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1C66-FA8D-4808-9D8E-AE1AD44A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92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59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xmlns="" id="{77D4EE97-554A-B441-B520-349F32DEB789}"/>
              </a:ext>
            </a:extLst>
          </p:cNvPr>
          <p:cNvSpPr/>
          <p:nvPr userDrawn="1"/>
        </p:nvSpPr>
        <p:spPr>
          <a:xfrm flipH="1">
            <a:off x="2113613" y="6480175"/>
            <a:ext cx="10207791" cy="382251"/>
          </a:xfrm>
          <a:prstGeom prst="parallelogram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xmlns="" id="{9CF7659D-9C8F-E448-99AD-3765B24E1920}"/>
              </a:ext>
            </a:extLst>
          </p:cNvPr>
          <p:cNvSpPr/>
          <p:nvPr userDrawn="1"/>
        </p:nvSpPr>
        <p:spPr>
          <a:xfrm flipH="1">
            <a:off x="0" y="8957"/>
            <a:ext cx="559823" cy="714997"/>
          </a:xfrm>
          <a:prstGeom prst="parallelogram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B328DC43-EF49-FA41-A340-C26E9864FDDA}"/>
              </a:ext>
            </a:extLst>
          </p:cNvPr>
          <p:cNvGrpSpPr/>
          <p:nvPr userDrawn="1"/>
        </p:nvGrpSpPr>
        <p:grpSpPr>
          <a:xfrm flipH="1">
            <a:off x="11594892" y="8957"/>
            <a:ext cx="559823" cy="714997"/>
            <a:chOff x="11594892" y="8957"/>
            <a:chExt cx="559823" cy="714997"/>
          </a:xfrm>
        </p:grpSpPr>
        <p:sp>
          <p:nvSpPr>
            <p:cNvPr id="11" name="Параллелограмм 10">
              <a:extLst>
                <a:ext uri="{FF2B5EF4-FFF2-40B4-BE49-F238E27FC236}">
                  <a16:creationId xmlns:a16="http://schemas.microsoft.com/office/drawing/2014/main" xmlns="" id="{65DFE69A-CB23-2542-B67A-B437082E608B}"/>
                </a:ext>
              </a:extLst>
            </p:cNvPr>
            <p:cNvSpPr/>
            <p:nvPr/>
          </p:nvSpPr>
          <p:spPr>
            <a:xfrm>
              <a:off x="11594892" y="8957"/>
              <a:ext cx="559823" cy="714997"/>
            </a:xfrm>
            <a:prstGeom prst="parallelogram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2" name="Параллелограмм 11">
              <a:extLst>
                <a:ext uri="{FF2B5EF4-FFF2-40B4-BE49-F238E27FC236}">
                  <a16:creationId xmlns:a16="http://schemas.microsoft.com/office/drawing/2014/main" xmlns="" id="{FEE47C5E-1B9E-204E-821F-CCEE2A8BF322}"/>
                </a:ext>
              </a:extLst>
            </p:cNvPr>
            <p:cNvSpPr/>
            <p:nvPr/>
          </p:nvSpPr>
          <p:spPr>
            <a:xfrm>
              <a:off x="11703570" y="8957"/>
              <a:ext cx="221105" cy="714997"/>
            </a:xfrm>
            <a:prstGeom prst="parallelogram">
              <a:avLst>
                <a:gd name="adj" fmla="val 62205"/>
              </a:avLst>
            </a:prstGeom>
            <a:solidFill>
              <a:schemeClr val="accent5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Параллелограмм 12">
              <a:extLst>
                <a:ext uri="{FF2B5EF4-FFF2-40B4-BE49-F238E27FC236}">
                  <a16:creationId xmlns:a16="http://schemas.microsoft.com/office/drawing/2014/main" xmlns="" id="{ED52A0D4-E3C3-8F41-914C-67A04A475BB2}"/>
                </a:ext>
              </a:extLst>
            </p:cNvPr>
            <p:cNvSpPr/>
            <p:nvPr/>
          </p:nvSpPr>
          <p:spPr>
            <a:xfrm>
              <a:off x="11905937" y="8957"/>
              <a:ext cx="221105" cy="714997"/>
            </a:xfrm>
            <a:prstGeom prst="parallelogram">
              <a:avLst>
                <a:gd name="adj" fmla="val 62205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9823" y="305359"/>
            <a:ext cx="2579800" cy="349702"/>
          </a:xfrm>
        </p:spPr>
        <p:txBody>
          <a:bodyPr wrap="none" lIns="36000" tIns="36000" rIns="36000" bIns="36000">
            <a:noAutofit/>
          </a:bodyPr>
          <a:lstStyle>
            <a:lvl1pPr>
              <a:defRPr lang="ru-RU" sz="18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defTabSz="914400"/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197BB-1F8E-47AB-B2BC-A27FD421BB3B}" type="datetimeFigureOut">
              <a:rPr lang="ru-RU" smtClean="0"/>
              <a:t>12.04.2019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Параллелограмм 14">
            <a:extLst>
              <a:ext uri="{FF2B5EF4-FFF2-40B4-BE49-F238E27FC236}">
                <a16:creationId xmlns:a16="http://schemas.microsoft.com/office/drawing/2014/main" xmlns="" id="{E7C74761-C407-3E45-B3F8-B5235635C2CD}"/>
              </a:ext>
            </a:extLst>
          </p:cNvPr>
          <p:cNvSpPr/>
          <p:nvPr userDrawn="1"/>
        </p:nvSpPr>
        <p:spPr>
          <a:xfrm>
            <a:off x="1838246" y="6671300"/>
            <a:ext cx="10207791" cy="115497"/>
          </a:xfrm>
          <a:prstGeom prst="parallelogram">
            <a:avLst/>
          </a:prstGeom>
          <a:solidFill>
            <a:schemeClr val="accent5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19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5615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убр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8" y="-9147"/>
            <a:ext cx="12192000" cy="882293"/>
          </a:xfrm>
          <a:prstGeom prst="rect">
            <a:avLst/>
          </a:prstGeom>
          <a:solidFill>
            <a:srgbClr val="E0E7E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9" tIns="50799" rIns="50799" bIns="50799" numCol="1" spcCol="38099" rtlCol="0" anchor="ctr">
            <a:spAutoFit/>
          </a:bodyPr>
          <a:lstStyle/>
          <a:p>
            <a:pPr marL="0" marR="0" indent="0" algn="ctr" defTabSz="7365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1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8" name="Shape"/>
          <p:cNvSpPr/>
          <p:nvPr userDrawn="1"/>
        </p:nvSpPr>
        <p:spPr>
          <a:xfrm>
            <a:off x="9991115" y="286073"/>
            <a:ext cx="1505560" cy="283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099" tIns="38099" rIns="38099" bIns="38099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7375" y="1"/>
            <a:ext cx="10909300" cy="87264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864001"/>
            <a:ext cx="12192000" cy="592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389052" y="1268414"/>
            <a:ext cx="10107625" cy="874495"/>
          </a:xfrm>
          <a:prstGeom prst="rect">
            <a:avLst/>
          </a:prstGeom>
        </p:spPr>
        <p:txBody>
          <a:bodyPr lIns="91438" tIns="45719" rIns="91438" bIns="45719"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389052" y="2609394"/>
            <a:ext cx="10107625" cy="874495"/>
          </a:xfrm>
          <a:prstGeom prst="rect">
            <a:avLst/>
          </a:prstGeom>
        </p:spPr>
        <p:txBody>
          <a:bodyPr lIns="91438" tIns="45719" rIns="91438" bIns="45719" anchor="ctr"/>
          <a:lstStyle>
            <a:lvl1pPr>
              <a:defRPr>
                <a:solidFill>
                  <a:schemeClr val="bg1"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389052" y="3950375"/>
            <a:ext cx="10107625" cy="874495"/>
          </a:xfrm>
          <a:prstGeom prst="rect">
            <a:avLst/>
          </a:prstGeom>
        </p:spPr>
        <p:txBody>
          <a:bodyPr lIns="91438" tIns="45719" rIns="91438" bIns="45719" anchor="ctr"/>
          <a:lstStyle>
            <a:lvl1pPr>
              <a:defRPr>
                <a:solidFill>
                  <a:schemeClr val="bg1"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389052" y="5291357"/>
            <a:ext cx="10107625" cy="874495"/>
          </a:xfrm>
          <a:prstGeom prst="rect">
            <a:avLst/>
          </a:prstGeom>
        </p:spPr>
        <p:txBody>
          <a:bodyPr lIns="91438" tIns="45719" rIns="91438" bIns="45719" anchor="ctr"/>
          <a:lstStyle>
            <a:lvl1pPr>
              <a:defRPr>
                <a:solidFill>
                  <a:schemeClr val="bg1"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-9147"/>
            <a:ext cx="12192000" cy="88229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9" tIns="50799" rIns="50799" bIns="50799" numCol="1" spcCol="38099" rtlCol="0" anchor="ctr">
            <a:spAutoFit/>
          </a:bodyPr>
          <a:lstStyle/>
          <a:p>
            <a:pPr marL="0" marR="0" indent="0" algn="ctr" defTabSz="7365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1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63" name="Shape"/>
          <p:cNvSpPr/>
          <p:nvPr userDrawn="1"/>
        </p:nvSpPr>
        <p:spPr>
          <a:xfrm>
            <a:off x="9991115" y="286073"/>
            <a:ext cx="1505560" cy="283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099" tIns="38099" rIns="38099" bIns="38099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196989"/>
            <a:ext cx="959480" cy="1124313"/>
          </a:xfrm>
          <a:prstGeom prst="rect">
            <a:avLst/>
          </a:prstGeom>
        </p:spPr>
        <p:txBody>
          <a:bodyPr lIns="91438" tIns="0" rIns="91438" bIns="45719" anchor="t"/>
          <a:lstStyle>
            <a:lvl1pPr algn="ctr">
              <a:defRPr sz="7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058151" y="1196989"/>
            <a:ext cx="959991" cy="1124313"/>
          </a:xfrm>
          <a:prstGeom prst="rect">
            <a:avLst/>
          </a:prstGeom>
        </p:spPr>
        <p:txBody>
          <a:bodyPr lIns="91438" tIns="0" rIns="91438" bIns="45719" anchor="t"/>
          <a:lstStyle>
            <a:lvl1pPr algn="ctr">
              <a:defRPr sz="7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en-US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54" hasCustomPrompt="1"/>
          </p:nvPr>
        </p:nvSpPr>
        <p:spPr>
          <a:xfrm>
            <a:off x="587375" y="2858913"/>
            <a:ext cx="959480" cy="1124313"/>
          </a:xfrm>
          <a:prstGeom prst="rect">
            <a:avLst/>
          </a:prstGeom>
        </p:spPr>
        <p:txBody>
          <a:bodyPr lIns="91438" tIns="0" rIns="91438" bIns="45719" anchor="t"/>
          <a:lstStyle>
            <a:lvl1pPr algn="ctr">
              <a:defRPr sz="7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en-US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55" hasCustomPrompt="1"/>
          </p:nvPr>
        </p:nvSpPr>
        <p:spPr>
          <a:xfrm>
            <a:off x="6058151" y="2858913"/>
            <a:ext cx="959991" cy="1124313"/>
          </a:xfrm>
          <a:prstGeom prst="rect">
            <a:avLst/>
          </a:prstGeom>
        </p:spPr>
        <p:txBody>
          <a:bodyPr lIns="91438" tIns="0" rIns="91438" bIns="45719" anchor="t"/>
          <a:lstStyle>
            <a:lvl1pPr algn="ctr">
              <a:defRPr sz="7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en-US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56" hasCustomPrompt="1"/>
          </p:nvPr>
        </p:nvSpPr>
        <p:spPr>
          <a:xfrm>
            <a:off x="587375" y="4513777"/>
            <a:ext cx="959480" cy="1124313"/>
          </a:xfrm>
          <a:prstGeom prst="rect">
            <a:avLst/>
          </a:prstGeom>
        </p:spPr>
        <p:txBody>
          <a:bodyPr lIns="91438" tIns="0" rIns="91438" bIns="45719" anchor="t"/>
          <a:lstStyle>
            <a:lvl1pPr algn="ctr">
              <a:defRPr sz="7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en-US"/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57" hasCustomPrompt="1"/>
          </p:nvPr>
        </p:nvSpPr>
        <p:spPr>
          <a:xfrm>
            <a:off x="6058151" y="4513777"/>
            <a:ext cx="959991" cy="1124313"/>
          </a:xfrm>
          <a:prstGeom prst="rect">
            <a:avLst/>
          </a:prstGeom>
        </p:spPr>
        <p:txBody>
          <a:bodyPr lIns="91438" tIns="0" rIns="91438" bIns="45719" anchor="t"/>
          <a:lstStyle>
            <a:lvl1pPr algn="ctr">
              <a:defRPr sz="7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en-US"/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547487" y="1268413"/>
            <a:ext cx="3901615" cy="76168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>
                <a:solidFill>
                  <a:schemeClr val="accent1"/>
                </a:solidFill>
                <a:latin typeface="+mj-lt"/>
              </a:defRPr>
            </a:lvl1pPr>
            <a:lvl2pPr marL="7938" indent="0">
              <a:tabLst/>
              <a:defRPr sz="16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018969" y="1268413"/>
            <a:ext cx="3901615" cy="76168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>
                <a:solidFill>
                  <a:schemeClr val="accent1"/>
                </a:solidFill>
                <a:latin typeface="+mj-lt"/>
              </a:defRPr>
            </a:lvl1pPr>
            <a:lvl2pPr marL="7938" indent="0">
              <a:tabLst/>
              <a:defRPr sz="16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546857" y="2030101"/>
            <a:ext cx="3902441" cy="4940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>
              <a:defRPr lang="en-US" sz="160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</a:lstStyle>
          <a:p>
            <a:pPr marL="0" lvl="0" indent="-44925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tabLst/>
            </a:pPr>
            <a:r>
              <a:rPr lang="en-US"/>
              <a:t>Second </a:t>
            </a:r>
            <a:r>
              <a:rPr lang="ru-RU"/>
              <a:t/>
            </a:r>
            <a:br>
              <a:rPr lang="ru-RU"/>
            </a:br>
            <a:r>
              <a:rPr lang="en-US"/>
              <a:t>level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018969" y="2030101"/>
            <a:ext cx="3902441" cy="4940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>
              <a:defRPr lang="en-US" sz="160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</a:lstStyle>
          <a:p>
            <a:pPr marL="0" lvl="0" indent="-44925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tabLst/>
            </a:pPr>
            <a:r>
              <a:rPr lang="en-US"/>
              <a:t>Second </a:t>
            </a:r>
            <a:r>
              <a:rPr lang="ru-RU"/>
              <a:t/>
            </a:r>
            <a:br>
              <a:rPr lang="ru-RU"/>
            </a:br>
            <a:r>
              <a:rPr lang="en-US"/>
              <a:t>level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1547487" y="2928538"/>
            <a:ext cx="3901615" cy="76168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>
                <a:solidFill>
                  <a:schemeClr val="accent1"/>
                </a:solidFill>
                <a:latin typeface="+mj-lt"/>
              </a:defRPr>
            </a:lvl1pPr>
            <a:lvl2pPr marL="7938" indent="0">
              <a:tabLst/>
              <a:defRPr sz="16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018969" y="2928538"/>
            <a:ext cx="3901615" cy="76168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>
                <a:solidFill>
                  <a:schemeClr val="accent1"/>
                </a:solidFill>
                <a:latin typeface="+mj-lt"/>
              </a:defRPr>
            </a:lvl1pPr>
            <a:lvl2pPr marL="7938" indent="0">
              <a:tabLst/>
              <a:defRPr sz="16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546857" y="3690225"/>
            <a:ext cx="3902441" cy="4940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>
              <a:defRPr lang="en-US" sz="160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</a:lstStyle>
          <a:p>
            <a:pPr marL="0" lvl="0" indent="-44925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tabLst/>
            </a:pPr>
            <a:r>
              <a:rPr lang="en-US"/>
              <a:t>Second </a:t>
            </a:r>
            <a:r>
              <a:rPr lang="ru-RU"/>
              <a:t/>
            </a:r>
            <a:br>
              <a:rPr lang="ru-RU"/>
            </a:br>
            <a:r>
              <a:rPr lang="en-US"/>
              <a:t>level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018969" y="3690225"/>
            <a:ext cx="3902441" cy="4940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>
              <a:defRPr lang="en-US" sz="160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</a:lstStyle>
          <a:p>
            <a:pPr marL="0" lvl="0" indent="-44925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tabLst/>
            </a:pPr>
            <a:r>
              <a:rPr lang="en-US"/>
              <a:t>Second </a:t>
            </a:r>
            <a:r>
              <a:rPr lang="ru-RU"/>
              <a:t/>
            </a:r>
            <a:br>
              <a:rPr lang="ru-RU"/>
            </a:br>
            <a:r>
              <a:rPr lang="en-US"/>
              <a:t>level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1547487" y="4587506"/>
            <a:ext cx="3901615" cy="76168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>
                <a:solidFill>
                  <a:schemeClr val="accent1"/>
                </a:solidFill>
                <a:latin typeface="+mj-lt"/>
              </a:defRPr>
            </a:lvl1pPr>
            <a:lvl2pPr marL="7938" indent="0">
              <a:tabLst/>
              <a:defRPr sz="16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7018969" y="4587506"/>
            <a:ext cx="3901615" cy="76168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>
                <a:solidFill>
                  <a:schemeClr val="accent1"/>
                </a:solidFill>
                <a:latin typeface="+mj-lt"/>
              </a:defRPr>
            </a:lvl1pPr>
            <a:lvl2pPr marL="7938" indent="0">
              <a:tabLst/>
              <a:defRPr sz="16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52" hasCustomPrompt="1"/>
          </p:nvPr>
        </p:nvSpPr>
        <p:spPr>
          <a:xfrm>
            <a:off x="1546857" y="5349193"/>
            <a:ext cx="3902441" cy="4940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>
              <a:defRPr lang="en-US" sz="160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</a:lstStyle>
          <a:p>
            <a:pPr marL="0" lvl="0" indent="-44925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tabLst/>
            </a:pPr>
            <a:r>
              <a:rPr lang="en-US"/>
              <a:t>Second </a:t>
            </a:r>
            <a:r>
              <a:rPr lang="ru-RU"/>
              <a:t/>
            </a:r>
            <a:br>
              <a:rPr lang="ru-RU"/>
            </a:br>
            <a:r>
              <a:rPr lang="en-US"/>
              <a:t>level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53" hasCustomPrompt="1"/>
          </p:nvPr>
        </p:nvSpPr>
        <p:spPr>
          <a:xfrm>
            <a:off x="7018969" y="5349193"/>
            <a:ext cx="3902441" cy="4940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spcBef>
                <a:spcPts val="0"/>
              </a:spcBef>
              <a:defRPr sz="1600">
                <a:latin typeface="+mj-lt"/>
              </a:defRPr>
            </a:lvl1pPr>
            <a:lvl2pPr>
              <a:defRPr lang="en-US" sz="160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</a:lstStyle>
          <a:p>
            <a:pPr marL="0" lvl="0" indent="-44925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tabLst/>
            </a:pPr>
            <a:r>
              <a:rPr lang="en-US"/>
              <a:t>Second </a:t>
            </a:r>
            <a:r>
              <a:rPr lang="ru-RU"/>
              <a:t/>
            </a:r>
            <a:br>
              <a:rPr lang="ru-RU"/>
            </a:br>
            <a:r>
              <a:rPr lang="en-US"/>
              <a:t>level</a:t>
            </a:r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597004" y="0"/>
            <a:ext cx="10899671" cy="861565"/>
          </a:xfrm>
        </p:spPr>
        <p:txBody>
          <a:bodyPr anchor="ctr"/>
          <a:lstStyle>
            <a:lvl1pPr>
              <a:defRPr sz="23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642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9147"/>
            <a:ext cx="12192000" cy="88229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9" tIns="50799" rIns="50799" bIns="50799" numCol="1" spcCol="38099" rtlCol="0" anchor="ctr">
            <a:spAutoFit/>
          </a:bodyPr>
          <a:lstStyle/>
          <a:p>
            <a:pPr marL="0" marR="0" indent="0" algn="ctr" defTabSz="7365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1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4" name="Shape"/>
          <p:cNvSpPr/>
          <p:nvPr userDrawn="1"/>
        </p:nvSpPr>
        <p:spPr>
          <a:xfrm>
            <a:off x="9991115" y="286073"/>
            <a:ext cx="1505560" cy="283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099" tIns="38099" rIns="38099" bIns="38099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74222" y="0"/>
            <a:ext cx="10522453" cy="861565"/>
          </a:xfrm>
        </p:spPr>
        <p:txBody>
          <a:bodyPr anchor="ctr"/>
          <a:lstStyle>
            <a:lvl1pPr>
              <a:defRPr sz="23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874800" cy="874495"/>
          </a:xfrm>
          <a:prstGeom prst="rect">
            <a:avLst/>
          </a:prstGeom>
          <a:solidFill>
            <a:schemeClr val="accent1"/>
          </a:solidFill>
        </p:spPr>
        <p:txBody>
          <a:bodyPr lIns="91438" tIns="45719" rIns="91438" bIns="45719"/>
          <a:lstStyle>
            <a:lvl1pPr>
              <a:defRPr sz="1200"/>
            </a:lvl1pPr>
          </a:lstStyle>
          <a:p>
            <a:r>
              <a:rPr lang="ru-RU"/>
              <a:t> </a:t>
            </a:r>
            <a:endParaRPr lang="en-US"/>
          </a:p>
        </p:txBody>
      </p:sp>
      <p:sp>
        <p:nvSpPr>
          <p:cNvPr id="7" name="Объект 2"/>
          <p:cNvSpPr>
            <a:spLocks noGrp="1"/>
          </p:cNvSpPr>
          <p:nvPr>
            <p:ph sz="quarter" idx="10"/>
          </p:nvPr>
        </p:nvSpPr>
        <p:spPr>
          <a:xfrm>
            <a:off x="587375" y="1268413"/>
            <a:ext cx="10909300" cy="489743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000" b="0">
                <a:latin typeface="+mj-lt"/>
              </a:defRPr>
            </a:lvl1pPr>
            <a:lvl2pPr>
              <a:defRPr sz="1900" b="0">
                <a:latin typeface="+mj-lt"/>
              </a:defRPr>
            </a:lvl2pPr>
            <a:lvl3pPr>
              <a:defRPr sz="1600" b="0">
                <a:latin typeface="+mj-lt"/>
              </a:defRPr>
            </a:lvl3pPr>
            <a:lvl4pPr>
              <a:defRPr sz="1500" b="0">
                <a:latin typeface="+mj-lt"/>
              </a:defRPr>
            </a:lvl4pPr>
            <a:lvl5pPr>
              <a:defRPr sz="1500" b="0"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46685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9147"/>
            <a:ext cx="12192000" cy="88229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9" tIns="50799" rIns="50799" bIns="50799" numCol="1" spcCol="38099" rtlCol="0" anchor="ctr">
            <a:spAutoFit/>
          </a:bodyPr>
          <a:lstStyle/>
          <a:p>
            <a:pPr marL="0" marR="0" indent="0" algn="ctr" defTabSz="7365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1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4" name="Shape"/>
          <p:cNvSpPr/>
          <p:nvPr userDrawn="1"/>
        </p:nvSpPr>
        <p:spPr>
          <a:xfrm>
            <a:off x="9991115" y="286073"/>
            <a:ext cx="1505560" cy="283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099" tIns="38099" rIns="38099" bIns="38099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7004" y="0"/>
            <a:ext cx="10899671" cy="861565"/>
          </a:xfrm>
        </p:spPr>
        <p:txBody>
          <a:bodyPr anchor="ctr"/>
          <a:lstStyle>
            <a:lvl1pPr>
              <a:defRPr sz="23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587375" y="1268413"/>
            <a:ext cx="10909300" cy="489743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000" b="0">
                <a:latin typeface="+mj-lt"/>
              </a:defRPr>
            </a:lvl1pPr>
            <a:lvl2pPr>
              <a:defRPr sz="1900" b="0">
                <a:latin typeface="+mj-lt"/>
              </a:defRPr>
            </a:lvl2pPr>
            <a:lvl3pPr>
              <a:defRPr sz="1600" b="0">
                <a:latin typeface="+mj-lt"/>
              </a:defRPr>
            </a:lvl3pPr>
            <a:lvl4pPr>
              <a:defRPr sz="1500" b="0">
                <a:latin typeface="+mj-lt"/>
              </a:defRPr>
            </a:lvl4pPr>
            <a:lvl5pPr>
              <a:defRPr sz="1500" b="0"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Rectangle 2"/>
          <p:cNvSpPr/>
          <p:nvPr userDrawn="1"/>
        </p:nvSpPr>
        <p:spPr>
          <a:xfrm>
            <a:off x="0" y="6786001"/>
            <a:ext cx="12192000" cy="1250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93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9147"/>
            <a:ext cx="12192000" cy="88229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9" tIns="50799" rIns="50799" bIns="50799" numCol="1" spcCol="38099" rtlCol="0" anchor="ctr">
            <a:spAutoFit/>
          </a:bodyPr>
          <a:lstStyle/>
          <a:p>
            <a:pPr marL="0" marR="0" indent="0" algn="ctr" defTabSz="7365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1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4" name="Shape"/>
          <p:cNvSpPr/>
          <p:nvPr userDrawn="1"/>
        </p:nvSpPr>
        <p:spPr>
          <a:xfrm>
            <a:off x="9991115" y="286073"/>
            <a:ext cx="1505560" cy="283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099" tIns="38099" rIns="38099" bIns="38099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7004" y="0"/>
            <a:ext cx="10899671" cy="861565"/>
          </a:xfrm>
        </p:spPr>
        <p:txBody>
          <a:bodyPr anchor="ctr"/>
          <a:lstStyle>
            <a:lvl1pPr>
              <a:defRPr sz="23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587375" y="1268413"/>
            <a:ext cx="5346700" cy="489743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000" b="0">
                <a:latin typeface="+mj-lt"/>
              </a:defRPr>
            </a:lvl1pPr>
            <a:lvl2pPr>
              <a:defRPr sz="1900" b="0">
                <a:latin typeface="+mj-lt"/>
              </a:defRPr>
            </a:lvl2pPr>
            <a:lvl3pPr>
              <a:defRPr sz="1600" b="0">
                <a:latin typeface="+mj-lt"/>
              </a:defRPr>
            </a:lvl3pPr>
            <a:lvl4pPr>
              <a:defRPr sz="1500" b="0">
                <a:latin typeface="+mj-lt"/>
              </a:defRPr>
            </a:lvl4pPr>
            <a:lvl5pPr>
              <a:defRPr sz="1500" b="0"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Объект 2"/>
          <p:cNvSpPr>
            <a:spLocks noGrp="1"/>
          </p:cNvSpPr>
          <p:nvPr>
            <p:ph sz="quarter" idx="11"/>
          </p:nvPr>
        </p:nvSpPr>
        <p:spPr>
          <a:xfrm>
            <a:off x="6149975" y="1268413"/>
            <a:ext cx="5346700" cy="489743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000" b="0">
                <a:latin typeface="+mj-lt"/>
              </a:defRPr>
            </a:lvl1pPr>
            <a:lvl2pPr>
              <a:defRPr sz="1900" b="0">
                <a:latin typeface="+mj-lt"/>
              </a:defRPr>
            </a:lvl2pPr>
            <a:lvl3pPr>
              <a:defRPr sz="1600" b="0">
                <a:latin typeface="+mj-lt"/>
              </a:defRPr>
            </a:lvl3pPr>
            <a:lvl4pPr>
              <a:defRPr sz="1500" b="0">
                <a:latin typeface="+mj-lt"/>
              </a:defRPr>
            </a:lvl4pPr>
            <a:lvl5pPr>
              <a:defRPr sz="1500" b="0">
                <a:latin typeface="+mj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Rectangle 2"/>
          <p:cNvSpPr/>
          <p:nvPr userDrawn="1"/>
        </p:nvSpPr>
        <p:spPr>
          <a:xfrm>
            <a:off x="0" y="6786001"/>
            <a:ext cx="12192000" cy="1250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80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казатели 8 карточе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1"/>
            <a:ext cx="12191992" cy="6788727"/>
          </a:xfrm>
          <a:prstGeom prst="rect">
            <a:avLst/>
          </a:prstGeom>
          <a:solidFill>
            <a:srgbClr val="EE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0" y="-9147"/>
            <a:ext cx="12192000" cy="882293"/>
          </a:xfrm>
          <a:prstGeom prst="rect">
            <a:avLst/>
          </a:prstGeom>
          <a:solidFill>
            <a:srgbClr val="E0E8EB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9" tIns="50799" rIns="50799" bIns="50799" numCol="1" spcCol="38099" rtlCol="0" anchor="ctr">
            <a:spAutoFit/>
          </a:bodyPr>
          <a:lstStyle/>
          <a:p>
            <a:pPr marL="0" marR="0" indent="0" algn="ctr" defTabSz="7365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1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8" name="Shape"/>
          <p:cNvSpPr/>
          <p:nvPr userDrawn="1"/>
        </p:nvSpPr>
        <p:spPr>
          <a:xfrm>
            <a:off x="9991115" y="286073"/>
            <a:ext cx="1505560" cy="283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099" tIns="38099" rIns="38099" bIns="38099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587375" y="1"/>
            <a:ext cx="10909300" cy="87264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695326" y="1268416"/>
            <a:ext cx="2504316" cy="23612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91438" tIns="45719" rIns="91438" bIns="45719" anchor="ctr"/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 </a:t>
            </a:r>
            <a:endParaRPr lang="en-US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31353" y="2524540"/>
            <a:ext cx="2236323" cy="508525"/>
          </a:xfrm>
          <a:prstGeom prst="rect">
            <a:avLst/>
          </a:prstGeom>
          <a:ln>
            <a:noFill/>
          </a:ln>
        </p:spPr>
        <p:txBody>
          <a:bodyPr lIns="91438" tIns="45719" rIns="91438" bIns="45719" anchor="t"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/>
              <a:t>Показатель</a:t>
            </a:r>
            <a:endParaRPr lang="en-US"/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831353" y="1268414"/>
            <a:ext cx="2236323" cy="1155279"/>
          </a:xfrm>
          <a:prstGeom prst="rect">
            <a:avLst/>
          </a:prstGeom>
          <a:noFill/>
          <a:ln w="12700">
            <a:noFill/>
          </a:ln>
        </p:spPr>
        <p:txBody>
          <a:bodyPr lIns="91438" tIns="0" rIns="91438" bIns="45719" anchor="t"/>
          <a:lstStyle>
            <a:lvl1pPr>
              <a:defRPr sz="8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ХХ</a:t>
            </a:r>
            <a:r>
              <a:rPr lang="en-US"/>
              <a:t>%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831353" y="2183423"/>
            <a:ext cx="2236323" cy="240269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15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/>
              <a:t>ед. изм</a:t>
            </a:r>
            <a:endParaRPr lang="en-US"/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831353" y="3075266"/>
            <a:ext cx="2236323" cy="495767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3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ru-RU"/>
              <a:t>+ХХХ</a:t>
            </a:r>
            <a:endParaRPr lang="en-US"/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695326" y="3804586"/>
            <a:ext cx="2504316" cy="23612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91438" tIns="45719" rIns="91438" bIns="45719" anchor="ctr"/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 </a:t>
            </a:r>
            <a:endParaRPr lang="en-US"/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831353" y="5060711"/>
            <a:ext cx="2236323" cy="508525"/>
          </a:xfrm>
          <a:prstGeom prst="rect">
            <a:avLst/>
          </a:prstGeom>
          <a:ln>
            <a:noFill/>
          </a:ln>
        </p:spPr>
        <p:txBody>
          <a:bodyPr lIns="91438" tIns="45719" rIns="91438" bIns="45719" anchor="t"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/>
              <a:t>Показатель</a:t>
            </a:r>
            <a:endParaRPr lang="en-US"/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51" hasCustomPrompt="1"/>
          </p:nvPr>
        </p:nvSpPr>
        <p:spPr>
          <a:xfrm>
            <a:off x="831353" y="3804585"/>
            <a:ext cx="2236323" cy="1155279"/>
          </a:xfrm>
          <a:prstGeom prst="rect">
            <a:avLst/>
          </a:prstGeom>
          <a:noFill/>
          <a:ln w="12700">
            <a:noFill/>
          </a:ln>
        </p:spPr>
        <p:txBody>
          <a:bodyPr lIns="91438" tIns="0" rIns="91438" bIns="45719" anchor="t"/>
          <a:lstStyle>
            <a:lvl1pPr>
              <a:defRPr sz="8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ХХ</a:t>
            </a:r>
            <a:r>
              <a:rPr lang="en-US"/>
              <a:t>%</a:t>
            </a:r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52" hasCustomPrompt="1"/>
          </p:nvPr>
        </p:nvSpPr>
        <p:spPr>
          <a:xfrm>
            <a:off x="831353" y="4719594"/>
            <a:ext cx="2236323" cy="240269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15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/>
              <a:t>ед. изм</a:t>
            </a:r>
            <a:endParaRPr lang="en-US"/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53" hasCustomPrompt="1"/>
          </p:nvPr>
        </p:nvSpPr>
        <p:spPr>
          <a:xfrm>
            <a:off x="831353" y="5611438"/>
            <a:ext cx="2236323" cy="495767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3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ru-RU"/>
              <a:t>+ХХХ</a:t>
            </a:r>
            <a:endParaRPr lang="en-US"/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54" hasCustomPrompt="1"/>
          </p:nvPr>
        </p:nvSpPr>
        <p:spPr>
          <a:xfrm>
            <a:off x="3461003" y="1268416"/>
            <a:ext cx="2504316" cy="23612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91438" tIns="45719" rIns="91438" bIns="45719" anchor="ctr"/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 </a:t>
            </a:r>
            <a:endParaRPr lang="en-US"/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55" hasCustomPrompt="1"/>
          </p:nvPr>
        </p:nvSpPr>
        <p:spPr>
          <a:xfrm>
            <a:off x="3597031" y="2524540"/>
            <a:ext cx="2236323" cy="508525"/>
          </a:xfrm>
          <a:prstGeom prst="rect">
            <a:avLst/>
          </a:prstGeom>
          <a:ln>
            <a:noFill/>
          </a:ln>
        </p:spPr>
        <p:txBody>
          <a:bodyPr lIns="91438" tIns="45719" rIns="91438" bIns="45719" anchor="t"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/>
              <a:t>Показатель</a:t>
            </a:r>
            <a:endParaRPr lang="en-US"/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56" hasCustomPrompt="1"/>
          </p:nvPr>
        </p:nvSpPr>
        <p:spPr>
          <a:xfrm>
            <a:off x="3597031" y="1268414"/>
            <a:ext cx="2236323" cy="1155279"/>
          </a:xfrm>
          <a:prstGeom prst="rect">
            <a:avLst/>
          </a:prstGeom>
          <a:noFill/>
          <a:ln w="12700">
            <a:noFill/>
          </a:ln>
        </p:spPr>
        <p:txBody>
          <a:bodyPr lIns="91438" tIns="0" rIns="91438" bIns="45719" anchor="t"/>
          <a:lstStyle>
            <a:lvl1pPr>
              <a:defRPr sz="8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ХХ</a:t>
            </a:r>
            <a:r>
              <a:rPr lang="en-US"/>
              <a:t>%</a:t>
            </a:r>
          </a:p>
        </p:txBody>
      </p:sp>
      <p:sp>
        <p:nvSpPr>
          <p:cNvPr id="67" name="Text Placeholder 3"/>
          <p:cNvSpPr>
            <a:spLocks noGrp="1"/>
          </p:cNvSpPr>
          <p:nvPr>
            <p:ph type="body" sz="quarter" idx="57" hasCustomPrompt="1"/>
          </p:nvPr>
        </p:nvSpPr>
        <p:spPr>
          <a:xfrm>
            <a:off x="3597031" y="2183423"/>
            <a:ext cx="2236323" cy="240269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15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/>
              <a:t>ед. изм</a:t>
            </a:r>
            <a:endParaRPr lang="en-US"/>
          </a:p>
        </p:txBody>
      </p:sp>
      <p:sp>
        <p:nvSpPr>
          <p:cNvPr id="68" name="Text Placeholder 3"/>
          <p:cNvSpPr>
            <a:spLocks noGrp="1"/>
          </p:cNvSpPr>
          <p:nvPr>
            <p:ph type="body" sz="quarter" idx="58" hasCustomPrompt="1"/>
          </p:nvPr>
        </p:nvSpPr>
        <p:spPr>
          <a:xfrm>
            <a:off x="3597031" y="3075266"/>
            <a:ext cx="2236323" cy="495767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3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ru-RU"/>
              <a:t>+ХХХ</a:t>
            </a:r>
            <a:endParaRPr lang="en-US"/>
          </a:p>
        </p:txBody>
      </p:sp>
      <p:sp>
        <p:nvSpPr>
          <p:cNvPr id="69" name="Text Placeholder 3"/>
          <p:cNvSpPr>
            <a:spLocks noGrp="1"/>
          </p:cNvSpPr>
          <p:nvPr>
            <p:ph type="body" sz="quarter" idx="59" hasCustomPrompt="1"/>
          </p:nvPr>
        </p:nvSpPr>
        <p:spPr>
          <a:xfrm>
            <a:off x="3461003" y="3804586"/>
            <a:ext cx="2504316" cy="23612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91438" tIns="45719" rIns="91438" bIns="45719" anchor="ctr"/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 </a:t>
            </a:r>
            <a:endParaRPr lang="en-US"/>
          </a:p>
        </p:txBody>
      </p:sp>
      <p:sp>
        <p:nvSpPr>
          <p:cNvPr id="73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3597031" y="5060711"/>
            <a:ext cx="2236323" cy="508525"/>
          </a:xfrm>
          <a:prstGeom prst="rect">
            <a:avLst/>
          </a:prstGeom>
          <a:ln>
            <a:noFill/>
          </a:ln>
        </p:spPr>
        <p:txBody>
          <a:bodyPr lIns="91438" tIns="45719" rIns="91438" bIns="45719" anchor="t"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/>
              <a:t>Показатель</a:t>
            </a:r>
            <a:endParaRPr lang="en-US"/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61" hasCustomPrompt="1"/>
          </p:nvPr>
        </p:nvSpPr>
        <p:spPr>
          <a:xfrm>
            <a:off x="3597031" y="3804585"/>
            <a:ext cx="2236323" cy="1155279"/>
          </a:xfrm>
          <a:prstGeom prst="rect">
            <a:avLst/>
          </a:prstGeom>
          <a:noFill/>
          <a:ln w="12700">
            <a:noFill/>
          </a:ln>
        </p:spPr>
        <p:txBody>
          <a:bodyPr lIns="91438" tIns="0" rIns="91438" bIns="45719" anchor="t"/>
          <a:lstStyle>
            <a:lvl1pPr>
              <a:defRPr sz="8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ХХ</a:t>
            </a:r>
            <a:r>
              <a:rPr lang="en-US"/>
              <a:t>%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62" hasCustomPrompt="1"/>
          </p:nvPr>
        </p:nvSpPr>
        <p:spPr>
          <a:xfrm>
            <a:off x="3597031" y="4719594"/>
            <a:ext cx="2236323" cy="240269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15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/>
              <a:t>ед. изм</a:t>
            </a:r>
            <a:endParaRPr lang="en-US"/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63" hasCustomPrompt="1"/>
          </p:nvPr>
        </p:nvSpPr>
        <p:spPr>
          <a:xfrm>
            <a:off x="3597031" y="5611438"/>
            <a:ext cx="2236323" cy="495767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3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ru-RU"/>
              <a:t>+ХХХ</a:t>
            </a:r>
            <a:endParaRPr lang="en-US"/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64" hasCustomPrompt="1"/>
          </p:nvPr>
        </p:nvSpPr>
        <p:spPr>
          <a:xfrm>
            <a:off x="6226682" y="1268416"/>
            <a:ext cx="2504316" cy="23612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91438" tIns="45719" rIns="91438" bIns="45719" anchor="ctr"/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 </a:t>
            </a:r>
            <a:endParaRPr lang="en-US"/>
          </a:p>
        </p:txBody>
      </p:sp>
      <p:sp>
        <p:nvSpPr>
          <p:cNvPr id="84" name="Text Placeholder 3"/>
          <p:cNvSpPr>
            <a:spLocks noGrp="1"/>
          </p:cNvSpPr>
          <p:nvPr>
            <p:ph type="body" sz="quarter" idx="65" hasCustomPrompt="1"/>
          </p:nvPr>
        </p:nvSpPr>
        <p:spPr>
          <a:xfrm>
            <a:off x="6362708" y="2524540"/>
            <a:ext cx="2236323" cy="508525"/>
          </a:xfrm>
          <a:prstGeom prst="rect">
            <a:avLst/>
          </a:prstGeom>
          <a:ln>
            <a:noFill/>
          </a:ln>
        </p:spPr>
        <p:txBody>
          <a:bodyPr lIns="91438" tIns="45719" rIns="91438" bIns="45719" anchor="t"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/>
              <a:t>Показатель</a:t>
            </a:r>
            <a:endParaRPr lang="en-US"/>
          </a:p>
        </p:txBody>
      </p:sp>
      <p:sp>
        <p:nvSpPr>
          <p:cNvPr id="85" name="Text Placeholder 3"/>
          <p:cNvSpPr>
            <a:spLocks noGrp="1"/>
          </p:cNvSpPr>
          <p:nvPr>
            <p:ph type="body" sz="quarter" idx="66" hasCustomPrompt="1"/>
          </p:nvPr>
        </p:nvSpPr>
        <p:spPr>
          <a:xfrm>
            <a:off x="6362708" y="1268414"/>
            <a:ext cx="2236323" cy="1155279"/>
          </a:xfrm>
          <a:prstGeom prst="rect">
            <a:avLst/>
          </a:prstGeom>
          <a:noFill/>
          <a:ln w="12700">
            <a:noFill/>
          </a:ln>
        </p:spPr>
        <p:txBody>
          <a:bodyPr lIns="91438" tIns="0" rIns="91438" bIns="45719" anchor="t"/>
          <a:lstStyle>
            <a:lvl1pPr>
              <a:defRPr sz="8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ХХ</a:t>
            </a:r>
            <a:r>
              <a:rPr lang="en-US"/>
              <a:t>%</a:t>
            </a:r>
          </a:p>
        </p:txBody>
      </p:sp>
      <p:sp>
        <p:nvSpPr>
          <p:cNvPr id="86" name="Text Placeholder 3"/>
          <p:cNvSpPr>
            <a:spLocks noGrp="1"/>
          </p:cNvSpPr>
          <p:nvPr>
            <p:ph type="body" sz="quarter" idx="67" hasCustomPrompt="1"/>
          </p:nvPr>
        </p:nvSpPr>
        <p:spPr>
          <a:xfrm>
            <a:off x="6362708" y="2183423"/>
            <a:ext cx="2236323" cy="240269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15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/>
              <a:t>ед. изм</a:t>
            </a:r>
            <a:endParaRPr lang="en-US"/>
          </a:p>
        </p:txBody>
      </p:sp>
      <p:sp>
        <p:nvSpPr>
          <p:cNvPr id="87" name="Text Placeholder 3"/>
          <p:cNvSpPr>
            <a:spLocks noGrp="1"/>
          </p:cNvSpPr>
          <p:nvPr>
            <p:ph type="body" sz="quarter" idx="68" hasCustomPrompt="1"/>
          </p:nvPr>
        </p:nvSpPr>
        <p:spPr>
          <a:xfrm>
            <a:off x="6362708" y="3075266"/>
            <a:ext cx="2236323" cy="495767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3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ru-RU"/>
              <a:t>+ХХХ</a:t>
            </a:r>
            <a:endParaRPr lang="en-US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69" hasCustomPrompt="1"/>
          </p:nvPr>
        </p:nvSpPr>
        <p:spPr>
          <a:xfrm>
            <a:off x="6226682" y="3804586"/>
            <a:ext cx="2504316" cy="23612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91438" tIns="45719" rIns="91438" bIns="45719" anchor="ctr"/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 </a:t>
            </a:r>
            <a:endParaRPr lang="en-US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70" hasCustomPrompt="1"/>
          </p:nvPr>
        </p:nvSpPr>
        <p:spPr>
          <a:xfrm>
            <a:off x="6362708" y="5060711"/>
            <a:ext cx="2236323" cy="508525"/>
          </a:xfrm>
          <a:prstGeom prst="rect">
            <a:avLst/>
          </a:prstGeom>
          <a:ln>
            <a:noFill/>
          </a:ln>
        </p:spPr>
        <p:txBody>
          <a:bodyPr lIns="91438" tIns="45719" rIns="91438" bIns="45719" anchor="t"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/>
              <a:t>Показатель</a:t>
            </a:r>
            <a:endParaRPr lang="en-US"/>
          </a:p>
        </p:txBody>
      </p:sp>
      <p:sp>
        <p:nvSpPr>
          <p:cNvPr id="90" name="Text Placeholder 3"/>
          <p:cNvSpPr>
            <a:spLocks noGrp="1"/>
          </p:cNvSpPr>
          <p:nvPr>
            <p:ph type="body" sz="quarter" idx="71" hasCustomPrompt="1"/>
          </p:nvPr>
        </p:nvSpPr>
        <p:spPr>
          <a:xfrm>
            <a:off x="6362708" y="3804585"/>
            <a:ext cx="2236323" cy="1155279"/>
          </a:xfrm>
          <a:prstGeom prst="rect">
            <a:avLst/>
          </a:prstGeom>
          <a:noFill/>
          <a:ln w="12700">
            <a:noFill/>
          </a:ln>
        </p:spPr>
        <p:txBody>
          <a:bodyPr lIns="91438" tIns="0" rIns="91438" bIns="45719" anchor="t"/>
          <a:lstStyle>
            <a:lvl1pPr>
              <a:defRPr sz="8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ХХ</a:t>
            </a:r>
            <a:r>
              <a:rPr lang="en-US"/>
              <a:t>%</a:t>
            </a:r>
          </a:p>
        </p:txBody>
      </p:sp>
      <p:sp>
        <p:nvSpPr>
          <p:cNvPr id="91" name="Text Placeholder 3"/>
          <p:cNvSpPr>
            <a:spLocks noGrp="1"/>
          </p:cNvSpPr>
          <p:nvPr>
            <p:ph type="body" sz="quarter" idx="72" hasCustomPrompt="1"/>
          </p:nvPr>
        </p:nvSpPr>
        <p:spPr>
          <a:xfrm>
            <a:off x="6362708" y="4719594"/>
            <a:ext cx="2236323" cy="240269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15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/>
              <a:t>ед. изм</a:t>
            </a:r>
            <a:endParaRPr lang="en-US"/>
          </a:p>
        </p:txBody>
      </p:sp>
      <p:sp>
        <p:nvSpPr>
          <p:cNvPr id="92" name="Text Placeholder 3"/>
          <p:cNvSpPr>
            <a:spLocks noGrp="1"/>
          </p:cNvSpPr>
          <p:nvPr>
            <p:ph type="body" sz="quarter" idx="73" hasCustomPrompt="1"/>
          </p:nvPr>
        </p:nvSpPr>
        <p:spPr>
          <a:xfrm>
            <a:off x="6362708" y="5611438"/>
            <a:ext cx="2236323" cy="495767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3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ru-RU"/>
              <a:t>+ХХХ</a:t>
            </a:r>
            <a:endParaRPr lang="en-US"/>
          </a:p>
        </p:txBody>
      </p:sp>
      <p:sp>
        <p:nvSpPr>
          <p:cNvPr id="93" name="Text Placeholder 3"/>
          <p:cNvSpPr>
            <a:spLocks noGrp="1"/>
          </p:cNvSpPr>
          <p:nvPr>
            <p:ph type="body" sz="quarter" idx="74" hasCustomPrompt="1"/>
          </p:nvPr>
        </p:nvSpPr>
        <p:spPr>
          <a:xfrm>
            <a:off x="8990287" y="1268416"/>
            <a:ext cx="2504316" cy="23612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91438" tIns="45719" rIns="91438" bIns="45719" anchor="ctr"/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 </a:t>
            </a:r>
            <a:endParaRPr lang="en-US"/>
          </a:p>
        </p:txBody>
      </p:sp>
      <p:sp>
        <p:nvSpPr>
          <p:cNvPr id="94" name="Text Placeholder 3"/>
          <p:cNvSpPr>
            <a:spLocks noGrp="1"/>
          </p:cNvSpPr>
          <p:nvPr>
            <p:ph type="body" sz="quarter" idx="75" hasCustomPrompt="1"/>
          </p:nvPr>
        </p:nvSpPr>
        <p:spPr>
          <a:xfrm>
            <a:off x="9126313" y="2524540"/>
            <a:ext cx="2236323" cy="508525"/>
          </a:xfrm>
          <a:prstGeom prst="rect">
            <a:avLst/>
          </a:prstGeom>
          <a:ln>
            <a:noFill/>
          </a:ln>
        </p:spPr>
        <p:txBody>
          <a:bodyPr lIns="91438" tIns="45719" rIns="91438" bIns="45719" anchor="t"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/>
              <a:t>Показатель</a:t>
            </a:r>
            <a:endParaRPr lang="en-US"/>
          </a:p>
        </p:txBody>
      </p:sp>
      <p:sp>
        <p:nvSpPr>
          <p:cNvPr id="95" name="Text Placeholder 3"/>
          <p:cNvSpPr>
            <a:spLocks noGrp="1"/>
          </p:cNvSpPr>
          <p:nvPr>
            <p:ph type="body" sz="quarter" idx="76" hasCustomPrompt="1"/>
          </p:nvPr>
        </p:nvSpPr>
        <p:spPr>
          <a:xfrm>
            <a:off x="9126313" y="1268414"/>
            <a:ext cx="2236323" cy="1155279"/>
          </a:xfrm>
          <a:prstGeom prst="rect">
            <a:avLst/>
          </a:prstGeom>
          <a:noFill/>
          <a:ln w="12700">
            <a:noFill/>
          </a:ln>
        </p:spPr>
        <p:txBody>
          <a:bodyPr lIns="91438" tIns="0" rIns="91438" bIns="45719" anchor="t"/>
          <a:lstStyle>
            <a:lvl1pPr>
              <a:defRPr sz="8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ХХ</a:t>
            </a:r>
            <a:r>
              <a:rPr lang="en-US"/>
              <a:t>%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77" hasCustomPrompt="1"/>
          </p:nvPr>
        </p:nvSpPr>
        <p:spPr>
          <a:xfrm>
            <a:off x="9126313" y="2183423"/>
            <a:ext cx="2236323" cy="240269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15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/>
              <a:t>ед. изм</a:t>
            </a:r>
            <a:endParaRPr lang="en-US"/>
          </a:p>
        </p:txBody>
      </p:sp>
      <p:sp>
        <p:nvSpPr>
          <p:cNvPr id="97" name="Text Placeholder 3"/>
          <p:cNvSpPr>
            <a:spLocks noGrp="1"/>
          </p:cNvSpPr>
          <p:nvPr>
            <p:ph type="body" sz="quarter" idx="78" hasCustomPrompt="1"/>
          </p:nvPr>
        </p:nvSpPr>
        <p:spPr>
          <a:xfrm>
            <a:off x="9126313" y="3075266"/>
            <a:ext cx="2236323" cy="495767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3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ru-RU"/>
              <a:t>+ХХХ</a:t>
            </a:r>
            <a:endParaRPr lang="en-US"/>
          </a:p>
        </p:txBody>
      </p:sp>
      <p:sp>
        <p:nvSpPr>
          <p:cNvPr id="98" name="Text Placeholder 3"/>
          <p:cNvSpPr>
            <a:spLocks noGrp="1"/>
          </p:cNvSpPr>
          <p:nvPr>
            <p:ph type="body" sz="quarter" idx="79" hasCustomPrompt="1"/>
          </p:nvPr>
        </p:nvSpPr>
        <p:spPr>
          <a:xfrm>
            <a:off x="8990287" y="3804586"/>
            <a:ext cx="2504316" cy="23612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91438" tIns="45719" rIns="91438" bIns="45719" anchor="ctr"/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 </a:t>
            </a:r>
            <a:endParaRPr lang="en-US"/>
          </a:p>
        </p:txBody>
      </p:sp>
      <p:sp>
        <p:nvSpPr>
          <p:cNvPr id="99" name="Text Placeholder 3"/>
          <p:cNvSpPr>
            <a:spLocks noGrp="1"/>
          </p:cNvSpPr>
          <p:nvPr>
            <p:ph type="body" sz="quarter" idx="80" hasCustomPrompt="1"/>
          </p:nvPr>
        </p:nvSpPr>
        <p:spPr>
          <a:xfrm>
            <a:off x="9126313" y="5060711"/>
            <a:ext cx="2236323" cy="508525"/>
          </a:xfrm>
          <a:prstGeom prst="rect">
            <a:avLst/>
          </a:prstGeom>
          <a:ln>
            <a:noFill/>
          </a:ln>
        </p:spPr>
        <p:txBody>
          <a:bodyPr lIns="91438" tIns="45719" rIns="91438" bIns="45719" anchor="t"/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/>
              <a:t>Показатель</a:t>
            </a:r>
            <a:endParaRPr lang="en-US"/>
          </a:p>
        </p:txBody>
      </p:sp>
      <p:sp>
        <p:nvSpPr>
          <p:cNvPr id="100" name="Text Placeholder 3"/>
          <p:cNvSpPr>
            <a:spLocks noGrp="1"/>
          </p:cNvSpPr>
          <p:nvPr>
            <p:ph type="body" sz="quarter" idx="81" hasCustomPrompt="1"/>
          </p:nvPr>
        </p:nvSpPr>
        <p:spPr>
          <a:xfrm>
            <a:off x="9126313" y="3804585"/>
            <a:ext cx="2236323" cy="1155279"/>
          </a:xfrm>
          <a:prstGeom prst="rect">
            <a:avLst/>
          </a:prstGeom>
          <a:noFill/>
          <a:ln w="12700">
            <a:noFill/>
          </a:ln>
        </p:spPr>
        <p:txBody>
          <a:bodyPr lIns="91438" tIns="0" rIns="91438" bIns="45719" anchor="t"/>
          <a:lstStyle>
            <a:lvl1pPr>
              <a:defRPr sz="8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ХХ</a:t>
            </a:r>
            <a:r>
              <a:rPr lang="en-US"/>
              <a:t>%</a:t>
            </a:r>
          </a:p>
        </p:txBody>
      </p:sp>
      <p:sp>
        <p:nvSpPr>
          <p:cNvPr id="101" name="Text Placeholder 3"/>
          <p:cNvSpPr>
            <a:spLocks noGrp="1"/>
          </p:cNvSpPr>
          <p:nvPr>
            <p:ph type="body" sz="quarter" idx="82" hasCustomPrompt="1"/>
          </p:nvPr>
        </p:nvSpPr>
        <p:spPr>
          <a:xfrm>
            <a:off x="9126313" y="4719594"/>
            <a:ext cx="2236323" cy="240269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15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/>
              <a:t>ед. изм</a:t>
            </a:r>
            <a:endParaRPr lang="en-US"/>
          </a:p>
        </p:txBody>
      </p:sp>
      <p:sp>
        <p:nvSpPr>
          <p:cNvPr id="102" name="Text Placeholder 3"/>
          <p:cNvSpPr>
            <a:spLocks noGrp="1"/>
          </p:cNvSpPr>
          <p:nvPr>
            <p:ph type="body" sz="quarter" idx="83" hasCustomPrompt="1"/>
          </p:nvPr>
        </p:nvSpPr>
        <p:spPr>
          <a:xfrm>
            <a:off x="9126313" y="5611438"/>
            <a:ext cx="2236323" cy="495767"/>
          </a:xfrm>
          <a:prstGeom prst="rect">
            <a:avLst/>
          </a:prstGeom>
          <a:noFill/>
          <a:ln w="12700">
            <a:noFill/>
          </a:ln>
        </p:spPr>
        <p:txBody>
          <a:bodyPr lIns="91438" tIns="45719" rIns="91438" bIns="45719" anchor="t"/>
          <a:lstStyle>
            <a:lvl1pPr>
              <a:defRPr sz="3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ru-RU"/>
              <a:t>+ХХХ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1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ags" Target="../tags/tag1.xml"/><Relationship Id="rId5" Type="http://schemas.openxmlformats.org/officeDocument/2006/relationships/vmlDrawing" Target="../drawings/vmlDrawing1.v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ags" Target="../tags/tag3.xml"/><Relationship Id="rId5" Type="http://schemas.openxmlformats.org/officeDocument/2006/relationships/vmlDrawing" Target="../drawings/vmlDrawing2.v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587375" y="0"/>
            <a:ext cx="10909300" cy="692151"/>
          </a:xfrm>
          <a:prstGeom prst="rect">
            <a:avLst/>
          </a:prstGeom>
        </p:spPr>
        <p:txBody>
          <a:bodyPr vert="horz" lIns="89998" tIns="46799" rIns="89998" bIns="4679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61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687" r:id="rId2"/>
    <p:sldLayoutId id="2147483740" r:id="rId3"/>
    <p:sldLayoutId id="2147483723" r:id="rId4"/>
    <p:sldLayoutId id="2147483736" r:id="rId5"/>
    <p:sldLayoutId id="2147483737" r:id="rId6"/>
    <p:sldLayoutId id="2147483734" r:id="rId7"/>
    <p:sldLayoutId id="2147483653" r:id="rId8"/>
    <p:sldLayoutId id="2147483738" r:id="rId9"/>
    <p:sldLayoutId id="2147483739" r:id="rId10"/>
    <p:sldLayoutId id="2147483693" r:id="rId11"/>
    <p:sldLayoutId id="2147483701" r:id="rId12"/>
    <p:sldLayoutId id="2147483741" r:id="rId13"/>
    <p:sldLayoutId id="2147483744" r:id="rId14"/>
    <p:sldLayoutId id="2147483745" r:id="rId15"/>
    <p:sldLayoutId id="2147483746" r:id="rId16"/>
    <p:sldLayoutId id="2147483781" r:id="rId17"/>
    <p:sldLayoutId id="2147483784" r:id="rId18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US" sz="2300" b="0" i="0" kern="1200" cap="none" baseline="0" dirty="0" smtClean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b="0" i="0" kern="1200">
          <a:solidFill>
            <a:schemeClr val="tx1"/>
          </a:solidFill>
          <a:latin typeface="+mn-lt"/>
          <a:ea typeface="Calibri Light" charset="0"/>
          <a:cs typeface="Calibri Light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b="0" i="0" kern="1200">
          <a:solidFill>
            <a:schemeClr val="tx1"/>
          </a:solidFill>
          <a:latin typeface="+mn-lt"/>
          <a:ea typeface="Calibri Light" charset="0"/>
          <a:cs typeface="Calibri Light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b="0" i="0" kern="1200">
          <a:solidFill>
            <a:schemeClr val="tx1"/>
          </a:solidFill>
          <a:latin typeface="+mn-lt"/>
          <a:ea typeface="Calibri Light" charset="0"/>
          <a:cs typeface="Calibri Light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900" b="0" i="0" kern="1200">
          <a:solidFill>
            <a:schemeClr val="tx1"/>
          </a:solidFill>
          <a:latin typeface="+mn-lt"/>
          <a:ea typeface="Calibri Light" charset="0"/>
          <a:cs typeface="Calibri Light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900" b="0" i="0" kern="1200">
          <a:solidFill>
            <a:schemeClr val="tx1"/>
          </a:solidFill>
          <a:latin typeface="+mn-lt"/>
          <a:ea typeface="Calibri Light" charset="0"/>
          <a:cs typeface="Calibri Light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38" userDrawn="1">
          <p15:clr>
            <a:srgbClr val="F26B43"/>
          </p15:clr>
        </p15:guide>
        <p15:guide id="2" pos="7242" userDrawn="1">
          <p15:clr>
            <a:srgbClr val="F26B43"/>
          </p15:clr>
        </p15:guide>
        <p15:guide id="3" orient="horz" pos="436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  <p15:guide id="17" orient="horz" pos="799" userDrawn="1">
          <p15:clr>
            <a:srgbClr val="F26B43"/>
          </p15:clr>
        </p15:guide>
        <p15:guide id="18" pos="37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187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51" name="think-cell Slide" r:id="rId7" imgW="0" imgH="0" progId="TCLayout.ActiveDocument.1">
                  <p:embed/>
                </p:oleObj>
              </mc:Choice>
              <mc:Fallback>
                <p:oleObj name="think-cell Slide" r:id="rId7" imgW="0" imgH="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" y="1621"/>
                        <a:ext cx="2159" cy="1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Text 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6208" y="1990669"/>
            <a:ext cx="5853024" cy="1641475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291574" y="254077"/>
            <a:ext cx="9222292" cy="38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sp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On-page tracker" hidden="1"/>
          <p:cNvSpPr>
            <a:spLocks noChangeArrowheads="1"/>
          </p:cNvSpPr>
          <p:nvPr/>
        </p:nvSpPr>
        <p:spPr bwMode="auto">
          <a:xfrm>
            <a:off x="161989" y="27537"/>
            <a:ext cx="116378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Unit of measure" hidden="1"/>
          <p:cNvSpPr txBox="1">
            <a:spLocks noChangeArrowheads="1"/>
          </p:cNvSpPr>
          <p:nvPr/>
        </p:nvSpPr>
        <p:spPr bwMode="auto">
          <a:xfrm>
            <a:off x="162030" y="860452"/>
            <a:ext cx="11725484" cy="32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4493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92605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49805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07005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4205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21405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0" dirty="0">
                <a:solidFill>
                  <a:srgbClr val="808080"/>
                </a:solidFill>
              </a:rPr>
              <a:t>Unit of measure</a:t>
            </a:r>
          </a:p>
        </p:txBody>
      </p:sp>
      <p:grpSp>
        <p:nvGrpSpPr>
          <p:cNvPr id="15" name="ACET" hidden="1"/>
          <p:cNvGrpSpPr/>
          <p:nvPr/>
        </p:nvGrpSpPr>
        <p:grpSpPr bwMode="auto">
          <a:xfrm>
            <a:off x="1976208" y="986460"/>
            <a:ext cx="5801189" cy="681913"/>
            <a:chOff x="915" y="609"/>
            <a:chExt cx="2686" cy="421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609"/>
              <a:ext cx="2686" cy="42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100" b="1" dirty="0">
                  <a:solidFill>
                    <a:srgbClr val="000000"/>
                  </a:solidFill>
                </a:rPr>
                <a:t>Title</a:t>
              </a:r>
            </a:p>
            <a:p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100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0" name="Slide Number"/>
          <p:cNvSpPr txBox="1"/>
          <p:nvPr/>
        </p:nvSpPr>
        <p:spPr>
          <a:xfrm>
            <a:off x="11753131" y="6597664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ctr" defTabSz="121914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algn="ctr" defTabSz="12191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8" cstate="hqprint"/>
          <a:stretch>
            <a:fillRect/>
          </a:stretch>
        </p:blipFill>
        <p:spPr>
          <a:xfrm>
            <a:off x="10332364" y="297832"/>
            <a:ext cx="1625600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6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60" r:id="rId3"/>
  </p:sldLayoutIdLst>
  <p:hf hdr="0" ftr="0" dt="0"/>
  <p:txStyles>
    <p:titleStyle>
      <a:lvl1pPr algn="l" defTabSz="1191201" rtl="0" eaLnBrk="1" fontAlgn="base" hangingPunct="1">
        <a:spcBef>
          <a:spcPct val="0"/>
        </a:spcBef>
        <a:spcAft>
          <a:spcPct val="0"/>
        </a:spcAft>
        <a:tabLst>
          <a:tab pos="474956" algn="l"/>
        </a:tabLst>
        <a:defRPr sz="2500" b="1">
          <a:solidFill>
            <a:srgbClr val="049536"/>
          </a:solidFill>
          <a:latin typeface="+mj-lt"/>
          <a:ea typeface="+mj-ea"/>
          <a:cs typeface="+mj-cs"/>
        </a:defRPr>
      </a:lvl1pPr>
      <a:lvl2pPr algn="l" defTabSz="1191201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2pPr>
      <a:lvl3pPr algn="l" defTabSz="1191201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3pPr>
      <a:lvl4pPr algn="l" defTabSz="1191201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4pPr>
      <a:lvl5pPr algn="l" defTabSz="1191201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5pPr>
      <a:lvl6pPr marL="608723" algn="l" defTabSz="1191201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6pPr>
      <a:lvl7pPr marL="1216600" algn="l" defTabSz="1191201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7pPr>
      <a:lvl8pPr marL="1825322" algn="l" defTabSz="1191201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8pPr>
      <a:lvl9pPr marL="2434046" algn="l" defTabSz="1191201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0" indent="0" algn="l" defTabSz="1191201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257374" indent="-255680" algn="l" defTabSz="1191201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25000"/>
        <a:buFont typeface="Arial" panose="020B0604020202020204" pitchFamily="34" charset="0"/>
        <a:buChar char="▪"/>
        <a:defRPr sz="2100">
          <a:solidFill>
            <a:schemeClr val="tx1"/>
          </a:solidFill>
          <a:latin typeface="+mn-lt"/>
        </a:defRPr>
      </a:lvl2pPr>
      <a:lvl3pPr marL="608723" indent="-348810" algn="l" defTabSz="1191201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20000"/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3pPr>
      <a:lvl4pPr marL="817840" indent="-207423" algn="l" defTabSz="1191201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20000"/>
        <a:buFont typeface="Arial" panose="020B0604020202020204" pitchFamily="34" charset="0"/>
        <a:buChar char="▫"/>
        <a:defRPr sz="2100">
          <a:solidFill>
            <a:schemeClr val="tx1"/>
          </a:solidFill>
          <a:latin typeface="+mn-lt"/>
        </a:defRPr>
      </a:lvl4pPr>
      <a:lvl5pPr marL="998170" indent="-173558" algn="l" defTabSz="1191201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89000"/>
        <a:buFont typeface="Arial" panose="020B0604020202020204" pitchFamily="34" charset="0"/>
        <a:buChar char="-"/>
        <a:defRPr sz="2100">
          <a:solidFill>
            <a:schemeClr val="tx1"/>
          </a:solidFill>
          <a:latin typeface="+mn-lt"/>
        </a:defRPr>
      </a:lvl5pPr>
      <a:lvl6pPr marL="998170" indent="-173558" algn="l" defTabSz="119120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anose="020B0604020202020204" pitchFamily="34" charset="0"/>
        <a:buChar char="-"/>
        <a:defRPr sz="2100">
          <a:solidFill>
            <a:schemeClr val="tx1"/>
          </a:solidFill>
          <a:latin typeface="+mn-lt"/>
        </a:defRPr>
      </a:lvl6pPr>
      <a:lvl7pPr marL="998170" indent="-173558" algn="l" defTabSz="119120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anose="020B0604020202020204" pitchFamily="34" charset="0"/>
        <a:buChar char="-"/>
        <a:defRPr sz="2100">
          <a:solidFill>
            <a:schemeClr val="tx1"/>
          </a:solidFill>
          <a:latin typeface="+mn-lt"/>
        </a:defRPr>
      </a:lvl7pPr>
      <a:lvl8pPr marL="998170" indent="-173558" algn="l" defTabSz="119120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anose="020B0604020202020204" pitchFamily="34" charset="0"/>
        <a:buChar char="-"/>
        <a:defRPr sz="2100">
          <a:solidFill>
            <a:schemeClr val="tx1"/>
          </a:solidFill>
          <a:latin typeface="+mn-lt"/>
        </a:defRPr>
      </a:lvl8pPr>
      <a:lvl9pPr marL="998170" indent="-173558" algn="l" defTabSz="119120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anose="020B0604020202020204" pitchFamily="34" charset="0"/>
        <a:buChar char="-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6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23" algn="l" defTabSz="1216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600" algn="l" defTabSz="1216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22" algn="l" defTabSz="1216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046" algn="l" defTabSz="1216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921" algn="l" defTabSz="1216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643" algn="l" defTabSz="1216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368" algn="l" defTabSz="1216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244" algn="l" defTabSz="1216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186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8" name="think-cell Slide" r:id="rId7" imgW="0" imgH="0" progId="TCLayout.ActiveDocument.1">
                  <p:embed/>
                </p:oleObj>
              </mc:Choice>
              <mc:Fallback>
                <p:oleObj name="think-cell Slide" r:id="rId7" imgW="0" imgH="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6" y="1621"/>
                        <a:ext cx="2159" cy="1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Text 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6208" y="1990669"/>
            <a:ext cx="5853024" cy="1641475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291574" y="254076"/>
            <a:ext cx="9222292" cy="38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sp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On-page tracker" hidden="1"/>
          <p:cNvSpPr>
            <a:spLocks noChangeArrowheads="1"/>
          </p:cNvSpPr>
          <p:nvPr/>
        </p:nvSpPr>
        <p:spPr bwMode="auto">
          <a:xfrm>
            <a:off x="161988" y="27536"/>
            <a:ext cx="116378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Unit of measure" hidden="1"/>
          <p:cNvSpPr txBox="1">
            <a:spLocks noChangeArrowheads="1"/>
          </p:cNvSpPr>
          <p:nvPr/>
        </p:nvSpPr>
        <p:spPr bwMode="auto">
          <a:xfrm>
            <a:off x="162030" y="860452"/>
            <a:ext cx="11725484" cy="32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4493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92605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49805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07005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4205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21405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0" dirty="0">
                <a:solidFill>
                  <a:srgbClr val="808080"/>
                </a:solidFill>
              </a:rPr>
              <a:t>Unit of measure</a:t>
            </a:r>
          </a:p>
        </p:txBody>
      </p:sp>
      <p:grpSp>
        <p:nvGrpSpPr>
          <p:cNvPr id="15" name="ACET" hidden="1"/>
          <p:cNvGrpSpPr/>
          <p:nvPr/>
        </p:nvGrpSpPr>
        <p:grpSpPr bwMode="auto">
          <a:xfrm>
            <a:off x="1976208" y="986458"/>
            <a:ext cx="5801189" cy="681913"/>
            <a:chOff x="915" y="609"/>
            <a:chExt cx="2686" cy="421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609"/>
              <a:ext cx="2686" cy="42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100" b="1" dirty="0">
                  <a:solidFill>
                    <a:srgbClr val="000000"/>
                  </a:solidFill>
                </a:rPr>
                <a:t>Title</a:t>
              </a:r>
            </a:p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100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0" name="Slide Number"/>
          <p:cNvSpPr txBox="1"/>
          <p:nvPr/>
        </p:nvSpPr>
        <p:spPr>
          <a:xfrm>
            <a:off x="11753130" y="6597664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8" cstate="hqprint"/>
          <a:stretch>
            <a:fillRect/>
          </a:stretch>
        </p:blipFill>
        <p:spPr>
          <a:xfrm>
            <a:off x="10332364" y="297830"/>
            <a:ext cx="1625600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9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</p:sldLayoutIdLst>
  <p:hf hdr="0" ftr="0" dt="0"/>
  <p:txStyles>
    <p:titleStyle>
      <a:lvl1pPr algn="l" defTabSz="1191230" rtl="0" eaLnBrk="1" fontAlgn="base" hangingPunct="1">
        <a:spcBef>
          <a:spcPct val="0"/>
        </a:spcBef>
        <a:spcAft>
          <a:spcPct val="0"/>
        </a:spcAft>
        <a:tabLst>
          <a:tab pos="474968" algn="l"/>
        </a:tabLst>
        <a:defRPr sz="2500" b="1">
          <a:solidFill>
            <a:srgbClr val="049536"/>
          </a:solidFill>
          <a:latin typeface="+mj-lt"/>
          <a:ea typeface="+mj-ea"/>
          <a:cs typeface="+mj-cs"/>
        </a:defRPr>
      </a:lvl1pPr>
      <a:lvl2pPr algn="l" defTabSz="119123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2pPr>
      <a:lvl3pPr algn="l" defTabSz="119123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3pPr>
      <a:lvl4pPr algn="l" defTabSz="119123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4pPr>
      <a:lvl5pPr algn="l" defTabSz="119123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5pPr>
      <a:lvl6pPr marL="608738" algn="l" defTabSz="119123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6pPr>
      <a:lvl7pPr marL="1216630" algn="l" defTabSz="119123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7pPr>
      <a:lvl8pPr marL="1825368" algn="l" defTabSz="119123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8pPr>
      <a:lvl9pPr marL="2434106" algn="l" defTabSz="119123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0" indent="0" algn="l" defTabSz="1191230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257380" indent="-255687" algn="l" defTabSz="1191230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25000"/>
        <a:buFont typeface="Arial" panose="020B0604020202020204" pitchFamily="34" charset="0"/>
        <a:buChar char="▪"/>
        <a:defRPr sz="2100">
          <a:solidFill>
            <a:schemeClr val="tx1"/>
          </a:solidFill>
          <a:latin typeface="+mn-lt"/>
        </a:defRPr>
      </a:lvl2pPr>
      <a:lvl3pPr marL="608738" indent="-348818" algn="l" defTabSz="1191230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20000"/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3pPr>
      <a:lvl4pPr marL="817860" indent="-207428" algn="l" defTabSz="1191230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20000"/>
        <a:buFont typeface="Arial" panose="020B0604020202020204" pitchFamily="34" charset="0"/>
        <a:buChar char="▫"/>
        <a:defRPr sz="2100">
          <a:solidFill>
            <a:schemeClr val="tx1"/>
          </a:solidFill>
          <a:latin typeface="+mn-lt"/>
        </a:defRPr>
      </a:lvl4pPr>
      <a:lvl5pPr marL="998195" indent="-173562" algn="l" defTabSz="1191230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89000"/>
        <a:buFont typeface="Arial" panose="020B0604020202020204" pitchFamily="34" charset="0"/>
        <a:buChar char="-"/>
        <a:defRPr sz="2100">
          <a:solidFill>
            <a:schemeClr val="tx1"/>
          </a:solidFill>
          <a:latin typeface="+mn-lt"/>
        </a:defRPr>
      </a:lvl5pPr>
      <a:lvl6pPr marL="998195" indent="-173562" algn="l" defTabSz="119123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anose="020B0604020202020204" pitchFamily="34" charset="0"/>
        <a:buChar char="-"/>
        <a:defRPr sz="2100">
          <a:solidFill>
            <a:schemeClr val="tx1"/>
          </a:solidFill>
          <a:latin typeface="+mn-lt"/>
        </a:defRPr>
      </a:lvl6pPr>
      <a:lvl7pPr marL="998195" indent="-173562" algn="l" defTabSz="119123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anose="020B0604020202020204" pitchFamily="34" charset="0"/>
        <a:buChar char="-"/>
        <a:defRPr sz="2100">
          <a:solidFill>
            <a:schemeClr val="tx1"/>
          </a:solidFill>
          <a:latin typeface="+mn-lt"/>
        </a:defRPr>
      </a:lvl7pPr>
      <a:lvl8pPr marL="998195" indent="-173562" algn="l" defTabSz="119123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anose="020B0604020202020204" pitchFamily="34" charset="0"/>
        <a:buChar char="-"/>
        <a:defRPr sz="2100">
          <a:solidFill>
            <a:schemeClr val="tx1"/>
          </a:solidFill>
          <a:latin typeface="+mn-lt"/>
        </a:defRPr>
      </a:lvl8pPr>
      <a:lvl9pPr marL="998195" indent="-173562" algn="l" defTabSz="119123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anose="020B0604020202020204" pitchFamily="34" charset="0"/>
        <a:buChar char="-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6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38" algn="l" defTabSz="1216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630" algn="l" defTabSz="1216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68" algn="l" defTabSz="1216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106" algn="l" defTabSz="1216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997" algn="l" defTabSz="1216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735" algn="l" defTabSz="1216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474" algn="l" defTabSz="1216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365" algn="l" defTabSz="1216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E3F208CD-6517-F343-9CB4-B428D48C9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xmlns="" id="{F637B275-1F99-324B-8468-5A088A8FA898}"/>
              </a:ext>
            </a:extLst>
          </p:cNvPr>
          <p:cNvSpPr txBox="1">
            <a:spLocks/>
          </p:cNvSpPr>
          <p:nvPr userDrawn="1"/>
        </p:nvSpPr>
        <p:spPr>
          <a:xfrm>
            <a:off x="11827257" y="6515428"/>
            <a:ext cx="260255" cy="257369"/>
          </a:xfrm>
          <a:prstGeom prst="rect">
            <a:avLst/>
          </a:prstGeom>
        </p:spPr>
        <p:txBody>
          <a:bodyPr vert="horz" wrap="none" lIns="36000" tIns="36000" rIns="36000" bIns="3600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ctr" defTabSz="1217466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200" smtClean="0">
                <a:solidFill>
                  <a:schemeClr val="bg1">
                    <a:lumMod val="65000"/>
                  </a:schemeClr>
                </a:solidFill>
              </a:rPr>
              <a:pPr algn="ctr" defTabSz="121746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5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6" t="14295" r="4687" b="8518"/>
          <a:stretch/>
        </p:blipFill>
        <p:spPr bwMode="auto">
          <a:xfrm>
            <a:off x="4742979" y="79485"/>
            <a:ext cx="7437071" cy="677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держка 6"/>
          <p:cNvSpPr/>
          <p:nvPr/>
        </p:nvSpPr>
        <p:spPr>
          <a:xfrm>
            <a:off x="2261608" y="370815"/>
            <a:ext cx="5473148" cy="68580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118" y="2852936"/>
            <a:ext cx="7499816" cy="1421926"/>
          </a:xfr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7">
              <a:tabLst>
                <a:tab pos="628635" algn="l"/>
              </a:tabLst>
            </a:pPr>
            <a:r>
              <a:rPr lang="ru-RU" sz="2400" dirty="0">
                <a:solidFill>
                  <a:schemeClr val="accent4"/>
                </a:solidFill>
                <a:ea typeface="Bookman Old Style" charset="0"/>
                <a:cs typeface="Bookman Old Style" charset="0"/>
              </a:rPr>
              <a:t>Основные подходы Сбербанка по </a:t>
            </a:r>
            <a:r>
              <a:rPr lang="ru-RU" sz="2400" dirty="0" smtClean="0">
                <a:solidFill>
                  <a:schemeClr val="accent4"/>
                </a:solidFill>
                <a:ea typeface="Bookman Old Style" charset="0"/>
                <a:cs typeface="Bookman Old Style" charset="0"/>
              </a:rPr>
              <a:t>финансированию </a:t>
            </a:r>
            <a:r>
              <a:rPr lang="ru-RU" sz="2400" dirty="0">
                <a:solidFill>
                  <a:schemeClr val="accent4"/>
                </a:solidFill>
                <a:ea typeface="Bookman Old Style" charset="0"/>
                <a:cs typeface="Bookman Old Style" charset="0"/>
              </a:rPr>
              <a:t>объектов жилой недвижимости</a:t>
            </a:r>
          </a:p>
        </p:txBody>
      </p:sp>
      <p:sp>
        <p:nvSpPr>
          <p:cNvPr id="12" name="Арка 11"/>
          <p:cNvSpPr/>
          <p:nvPr/>
        </p:nvSpPr>
        <p:spPr>
          <a:xfrm rot="5400000">
            <a:off x="-891584" y="-361125"/>
            <a:ext cx="8494644" cy="8494644"/>
          </a:xfrm>
          <a:prstGeom prst="blockArc">
            <a:avLst>
              <a:gd name="adj1" fmla="val 10800000"/>
              <a:gd name="adj2" fmla="val 21192081"/>
              <a:gd name="adj3" fmla="val 89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Арка 16"/>
          <p:cNvSpPr/>
          <p:nvPr/>
        </p:nvSpPr>
        <p:spPr>
          <a:xfrm rot="5400000">
            <a:off x="-70776" y="158780"/>
            <a:ext cx="7070035" cy="7282071"/>
          </a:xfrm>
          <a:prstGeom prst="blockArc">
            <a:avLst>
              <a:gd name="adj1" fmla="val 16512160"/>
              <a:gd name="adj2" fmla="val 20898848"/>
              <a:gd name="adj3" fmla="val 528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Арка 15"/>
          <p:cNvSpPr/>
          <p:nvPr/>
        </p:nvSpPr>
        <p:spPr>
          <a:xfrm rot="5400000">
            <a:off x="-441836" y="-106264"/>
            <a:ext cx="7858541" cy="7858541"/>
          </a:xfrm>
          <a:prstGeom prst="blockArc">
            <a:avLst>
              <a:gd name="adj1" fmla="val 15405034"/>
              <a:gd name="adj2" fmla="val 20898848"/>
              <a:gd name="adj3" fmla="val 528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Арка 14"/>
          <p:cNvSpPr/>
          <p:nvPr/>
        </p:nvSpPr>
        <p:spPr>
          <a:xfrm rot="5400000">
            <a:off x="-759888" y="-447507"/>
            <a:ext cx="8494644" cy="8494644"/>
          </a:xfrm>
          <a:prstGeom prst="blockArc">
            <a:avLst>
              <a:gd name="adj1" fmla="val 13715954"/>
              <a:gd name="adj2" fmla="val 20901839"/>
              <a:gd name="adj3" fmla="val 425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2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43BA8-8E8C-4B48-9466-EBC6E9C0BA9C}" type="slidenum">
              <a:rPr lang="ru-RU" sz="1000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86677" y="188640"/>
            <a:ext cx="11905323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r>
              <a:rPr lang="ru-RU" sz="3200" b="0" dirty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Кредит под залог готовых </a:t>
            </a:r>
            <a:r>
              <a:rPr lang="ru-RU" sz="3200" b="0" dirty="0" smtClean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площадей</a:t>
            </a:r>
            <a:endParaRPr lang="ru-RU" sz="3200" b="0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196752"/>
            <a:ext cx="11089232" cy="480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5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43BA8-8E8C-4B48-9466-EBC6E9C0BA9C}" type="slidenum">
              <a:rPr lang="ru-RU" sz="1000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86677" y="188640"/>
            <a:ext cx="11905323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r>
              <a:rPr lang="ru-RU" sz="3200" b="0" dirty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Кредит под </a:t>
            </a:r>
            <a:r>
              <a:rPr lang="ru-RU" sz="3200" b="0" dirty="0" smtClean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будущую прибыль (1)</a:t>
            </a:r>
            <a:endParaRPr lang="ru-RU" sz="3200" b="0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340768"/>
            <a:ext cx="1065718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43BA8-8E8C-4B48-9466-EBC6E9C0BA9C}" type="slidenum">
              <a:rPr lang="ru-RU" sz="1000" smtClean="0">
                <a:solidFill>
                  <a:schemeClr val="tx1"/>
                </a:solidFill>
              </a:rPr>
              <a:pPr>
                <a:defRPr/>
              </a:pPr>
              <a:t>12</a:t>
            </a:fld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86677" y="188640"/>
            <a:ext cx="11905323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r>
              <a:rPr lang="ru-RU" sz="3200" b="0" dirty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Кредит под </a:t>
            </a:r>
            <a:r>
              <a:rPr lang="ru-RU" sz="3200" b="0" dirty="0" smtClean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будущую прибыль (2)</a:t>
            </a:r>
            <a:endParaRPr lang="ru-RU" sz="3200" b="0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556792"/>
            <a:ext cx="1159328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3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43BA8-8E8C-4B48-9466-EBC6E9C0BA9C}" type="slidenum">
              <a:rPr lang="ru-RU" sz="1000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86677" y="188640"/>
            <a:ext cx="11905323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r>
              <a:rPr lang="ru-RU" sz="3200" b="0" dirty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Проектное финансирование без эскроу</a:t>
            </a:r>
            <a:endParaRPr lang="ru-RU" sz="3200" b="0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027488"/>
            <a:ext cx="11305256" cy="542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5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710817" y="1871426"/>
            <a:ext cx="1094521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6B460"/>
              </a:buClr>
              <a:buSzPct val="150000"/>
              <a:defRPr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Финансирование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затрат по строительству Объекта жилой недвижимости</a:t>
            </a:r>
          </a:p>
          <a:p>
            <a:pPr>
              <a:buClr>
                <a:srgbClr val="46B460"/>
              </a:buClr>
              <a:buSzPct val="150000"/>
              <a:defRPr/>
            </a:pP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buClr>
                <a:srgbClr val="46B460"/>
              </a:buClr>
              <a:buSzPct val="150000"/>
              <a:defRPr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Срок кредита – до 5 лет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(при комплексной застройке – до 7)</a:t>
            </a:r>
          </a:p>
          <a:p>
            <a:pPr>
              <a:buClr>
                <a:srgbClr val="46B460"/>
              </a:buClr>
              <a:buSzPct val="150000"/>
              <a:defRPr/>
            </a:pP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buClr>
                <a:srgbClr val="46B460"/>
              </a:buClr>
              <a:buSzPct val="150000"/>
              <a:defRPr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Обеспечение -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ипотека земельного участка на инвестиционной фазе, ипотека построенных квартир – на эксплуатационной 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buClr>
                <a:srgbClr val="46B460"/>
              </a:buClr>
              <a:buSzPct val="150000"/>
              <a:defRPr/>
            </a:pP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buClr>
                <a:srgbClr val="46B460"/>
              </a:buClr>
              <a:buSzPct val="150000"/>
              <a:defRPr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Сумма кредита до 85%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Бюджета Проекта </a:t>
            </a:r>
          </a:p>
          <a:p>
            <a:pPr>
              <a:buClr>
                <a:srgbClr val="46B460"/>
              </a:buClr>
              <a:buSzPct val="150000"/>
              <a:defRPr/>
            </a:pP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buClr>
                <a:srgbClr val="46B460"/>
              </a:buClr>
              <a:buSzPct val="150000"/>
              <a:defRPr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Процентная ставка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– средневзвешенная (зависит от размера средств дольщиков на счетах эскроу) </a:t>
            </a: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buClr>
                <a:srgbClr val="46B460"/>
              </a:buClr>
              <a:buSzPct val="150000"/>
              <a:defRPr/>
            </a:pP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Возможна отсрочка по уплате % на 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I-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фазе. (повышение ставки не более чем на 1%)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buClr>
                <a:srgbClr val="46B460"/>
              </a:buClr>
              <a:buSzPct val="150000"/>
              <a:defRPr/>
            </a:pP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lvl="1">
              <a:buClr>
                <a:srgbClr val="46B460"/>
              </a:buClr>
              <a:buSzPct val="150000"/>
              <a:defRPr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Обязательное условие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– </a:t>
            </a:r>
            <a:r>
              <a:rPr lang="ru-RU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списание средств со счетов </a:t>
            </a:r>
            <a:r>
              <a:rPr lang="ru-RU" alt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эскроу</a:t>
            </a:r>
            <a:r>
              <a:rPr lang="ru-RU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в погашение кредита после ввода в эксплуатацию и оформления одного права собственности</a:t>
            </a:r>
          </a:p>
          <a:p>
            <a:pPr>
              <a:buClr>
                <a:srgbClr val="46B460"/>
              </a:buClr>
              <a:buSzPct val="150000"/>
              <a:defRPr/>
            </a:pP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80" y="10998"/>
            <a:ext cx="3429455" cy="502760"/>
          </a:xfrm>
          <a:prstGeom prst="rect">
            <a:avLst/>
          </a:prstGeom>
          <a:noFill/>
        </p:spPr>
        <p:txBody>
          <a:bodyPr wrap="none" lIns="91435" tIns="45717" rIns="91435" bIns="45717" rtlCol="0">
            <a:spAutoFit/>
          </a:bodyPr>
          <a:lstStyle/>
          <a:p>
            <a:pPr marL="179996" fontAlgn="base">
              <a:spcBef>
                <a:spcPct val="0"/>
              </a:spcBef>
              <a:spcAft>
                <a:spcPct val="0"/>
              </a:spcAft>
            </a:pPr>
            <a:r>
              <a:rPr lang="ru-RU" sz="2667" dirty="0">
                <a:solidFill>
                  <a:schemeClr val="bg1"/>
                </a:solidFill>
                <a:latin typeface="Century Gothic" panose="020B0502020202020204" pitchFamily="34" charset="0"/>
                <a:ea typeface="Malgun Gothic" panose="020B0503020000020004" pitchFamily="34" charset="-127"/>
              </a:rPr>
              <a:t>Условия продукта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84618" y="1434811"/>
            <a:ext cx="11370234" cy="4871773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7E3315-0636-4F40-8B9B-0814C6815128}"/>
              </a:ext>
            </a:extLst>
          </p:cNvPr>
          <p:cNvSpPr txBox="1"/>
          <p:nvPr/>
        </p:nvSpPr>
        <p:spPr>
          <a:xfrm>
            <a:off x="611999" y="252000"/>
            <a:ext cx="11142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Проектное финансирование с </a:t>
            </a:r>
            <a:r>
              <a:rPr lang="ru-RU" sz="3200" dirty="0" err="1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эскроу</a:t>
            </a:r>
            <a:endParaRPr lang="ru-RU" sz="3200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  <a:p>
            <a:endParaRPr lang="ru-RU" sz="1200" b="1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58C7766-DFAC-0243-A447-A6EE96D7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D389-ED3A-A249-AD78-78A829170C5B}" type="slidenum">
              <a:rPr lang="ru-RU" smtClean="0"/>
              <a:t>3</a:t>
            </a:fld>
            <a:endParaRPr lang="ru-RU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0C97628A-2F90-F343-9891-7932C04FD81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796" y="0"/>
            <a:ext cx="1533236" cy="36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5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11998" y="1591461"/>
            <a:ext cx="1114285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792" indent="-304792">
              <a:buClr>
                <a:srgbClr val="733D5D"/>
              </a:buClr>
              <a:buSzPct val="150000"/>
              <a:buFont typeface="+mj-lt"/>
              <a:buAutoNum type="arabicPeriod"/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</a:rPr>
              <a:t> Оценка достаточности источников для финансирования проекта и выдача кредита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</a:rPr>
              <a:t>не зависит от суммы средств на счетах </a:t>
            </a:r>
            <a:r>
              <a:rPr lang="ru-RU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</a:rPr>
              <a:t>эскроу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</a:endParaRPr>
          </a:p>
          <a:p>
            <a:pPr>
              <a:buClr>
                <a:srgbClr val="733D5D"/>
              </a:buClr>
              <a:buSzPct val="150000"/>
              <a:defRPr/>
            </a:pPr>
            <a:endParaRPr lang="ru-RU" sz="800" dirty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</a:endParaRPr>
          </a:p>
          <a:p>
            <a:pPr marL="304792" indent="-304792">
              <a:buClr>
                <a:srgbClr val="733D5D"/>
              </a:buClr>
              <a:buSzPct val="150000"/>
              <a:buFont typeface="+mj-lt"/>
              <a:buAutoNum type="arabicPeriod" startAt="2"/>
              <a:defRPr/>
            </a:pP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</a:endParaRPr>
          </a:p>
          <a:p>
            <a:pPr marL="304792" indent="-304792">
              <a:buClr>
                <a:srgbClr val="733D5D"/>
              </a:buClr>
              <a:buSzPct val="150000"/>
              <a:buFont typeface="+mj-lt"/>
              <a:buAutoNum type="arabicPeriod" startAt="2"/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</a:rPr>
              <a:t>Средства на счетах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</a:rPr>
              <a:t>эскроу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</a:rPr>
              <a:t> до момента ввода объекта в эксплуатацию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</a:rPr>
              <a:t>принадлежат участникам долевого строительства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</a:rPr>
              <a:t> и не могут быть залогом по кредиту Застройщика</a:t>
            </a:r>
          </a:p>
          <a:p>
            <a:pPr marL="304792" indent="-304792">
              <a:buClr>
                <a:srgbClr val="733D5D"/>
              </a:buClr>
              <a:buSzPct val="150000"/>
              <a:buFont typeface="+mj-lt"/>
              <a:buAutoNum type="arabicPeriod" startAt="2"/>
              <a:defRPr/>
            </a:pP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</a:endParaRPr>
          </a:p>
          <a:p>
            <a:pPr marL="304792" indent="-304792">
              <a:buClr>
                <a:srgbClr val="733D5D"/>
              </a:buClr>
              <a:buSzPct val="150000"/>
              <a:buFont typeface="+mj-lt"/>
              <a:buAutoNum type="arabicPeriod" startAt="2"/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</a:rPr>
              <a:t>Банк при расторжении договора долевого участия, или истечении срока условного депонирования,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</a:rPr>
              <a:t>обязан вернуть средства дольщикам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</a:rPr>
              <a:t>.           Основание для расторжения ДДУ в одностороннем порядке, например,- задержка передачи квартир более чем на 2 месяца</a:t>
            </a:r>
          </a:p>
          <a:p>
            <a:pPr marL="304792" indent="-304792">
              <a:buClr>
                <a:srgbClr val="733D5D"/>
              </a:buClr>
              <a:buSzPct val="150000"/>
              <a:buFont typeface="+mj-lt"/>
              <a:buAutoNum type="arabicPeriod" startAt="2"/>
              <a:defRPr/>
            </a:pPr>
            <a:endParaRPr lang="ru-RU" sz="800" dirty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80" y="10998"/>
            <a:ext cx="3429455" cy="502760"/>
          </a:xfrm>
          <a:prstGeom prst="rect">
            <a:avLst/>
          </a:prstGeom>
          <a:noFill/>
        </p:spPr>
        <p:txBody>
          <a:bodyPr wrap="none" lIns="91435" tIns="45717" rIns="91435" bIns="45717" rtlCol="0">
            <a:spAutoFit/>
          </a:bodyPr>
          <a:lstStyle/>
          <a:p>
            <a:pPr marL="179996" fontAlgn="base">
              <a:spcBef>
                <a:spcPct val="0"/>
              </a:spcBef>
              <a:spcAft>
                <a:spcPct val="0"/>
              </a:spcAft>
            </a:pPr>
            <a:r>
              <a:rPr lang="ru-RU" sz="2667" dirty="0">
                <a:solidFill>
                  <a:schemeClr val="bg1"/>
                </a:solidFill>
                <a:latin typeface="Century Gothic" panose="020B0502020202020204" pitchFamily="34" charset="0"/>
                <a:ea typeface="Malgun Gothic" panose="020B0503020000020004" pitchFamily="34" charset="-127"/>
              </a:rPr>
              <a:t>Условия продукта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84618" y="1338476"/>
            <a:ext cx="11370234" cy="4913468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rtlCol="0" anchor="ctr"/>
          <a:lstStyle/>
          <a:p>
            <a:pPr algn="ctr"/>
            <a:endParaRPr lang="ru-RU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7E3315-0636-4F40-8B9B-0814C6815128}"/>
              </a:ext>
            </a:extLst>
          </p:cNvPr>
          <p:cNvSpPr txBox="1"/>
          <p:nvPr/>
        </p:nvSpPr>
        <p:spPr>
          <a:xfrm>
            <a:off x="611999" y="138147"/>
            <a:ext cx="11142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  <a:p>
            <a:endParaRPr lang="ru-RU" sz="1200" b="1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  <a:p>
            <a:endParaRPr lang="ru-RU" sz="2800" b="1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25143D-A474-FD4A-B5DB-7CF2C12C8A4D}"/>
              </a:ext>
            </a:extLst>
          </p:cNvPr>
          <p:cNvSpPr txBox="1"/>
          <p:nvPr/>
        </p:nvSpPr>
        <p:spPr>
          <a:xfrm>
            <a:off x="384618" y="138147"/>
            <a:ext cx="111428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Важные аспекты при проектном </a:t>
            </a:r>
          </a:p>
          <a:p>
            <a:r>
              <a:rPr lang="ru-RU" sz="3200" dirty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финансировании с </a:t>
            </a:r>
            <a:r>
              <a:rPr lang="ru-RU" sz="3200" dirty="0" err="1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эскроу</a:t>
            </a:r>
            <a:endParaRPr lang="ru-RU" sz="3200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  <a:p>
            <a:endParaRPr lang="ru-RU" sz="1200" b="1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  <a:p>
            <a:endParaRPr lang="ru-RU" sz="2800" b="1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36304A0-D79C-B444-BA9B-D29744E1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BB51CC8D-9329-EC48-BC01-66A59A3E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796" y="0"/>
            <a:ext cx="1533236" cy="36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4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43BA8-8E8C-4B48-9466-EBC6E9C0BA9C}" type="slidenum">
              <a:rPr lang="ru-RU" sz="1000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86677" y="188640"/>
            <a:ext cx="11905323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r>
              <a:rPr lang="ru-RU" sz="3200" b="0" dirty="0" smtClean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Процентная ставка на стадии строительства может быть близка к 0%</a:t>
            </a:r>
            <a:endParaRPr lang="ru-RU" sz="3200" b="0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" y="1124744"/>
            <a:ext cx="11464327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43BA8-8E8C-4B48-9466-EBC6E9C0BA9C}" type="slidenum">
              <a:rPr lang="ru-RU" sz="1000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4416" y="111894"/>
            <a:ext cx="11905323" cy="83671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Смешанная схема кредитования</a:t>
            </a:r>
            <a:endParaRPr lang="ru-RU" sz="3200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6" y="908720"/>
            <a:ext cx="116242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5"/>
          <p:cNvSpPr>
            <a:spLocks noChangeArrowheads="1"/>
          </p:cNvSpPr>
          <p:nvPr/>
        </p:nvSpPr>
        <p:spPr bwMode="auto">
          <a:xfrm>
            <a:off x="335360" y="116632"/>
            <a:ext cx="115212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ru-RU" sz="18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04416" y="111894"/>
            <a:ext cx="11905323" cy="83671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Ключевые параметры проекта для оценки Сбербанком</a:t>
            </a:r>
            <a:endParaRPr lang="ru-RU" sz="3200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352" y="2558687"/>
            <a:ext cx="11593288" cy="2086725"/>
          </a:xfrm>
          <a:prstGeom prst="rect">
            <a:avLst/>
          </a:prstGeom>
        </p:spPr>
        <p:txBody>
          <a:bodyPr vert="horz" lIns="89998" tIns="46799" rIns="89998" bIns="46799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400" b="0" i="0" cap="none" baseline="0" dirty="0" smtClean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defRPr>
            </a:lvl1pPr>
          </a:lstStyle>
          <a:p>
            <a:r>
              <a:rPr lang="ru-RU" sz="3800" dirty="0"/>
              <a:t>√ </a:t>
            </a:r>
            <a:r>
              <a:rPr lang="ru-RU" sz="3800" dirty="0" smtClean="0"/>
              <a:t>Эффективность проекта</a:t>
            </a:r>
          </a:p>
          <a:p>
            <a:r>
              <a:rPr lang="ru-RU" dirty="0"/>
              <a:t>(устойчивость проекта (запас прочности) </a:t>
            </a:r>
            <a:r>
              <a:rPr lang="ru-RU" dirty="0" smtClean="0"/>
              <a:t>к </a:t>
            </a:r>
            <a:r>
              <a:rPr lang="ru-RU" dirty="0"/>
              <a:t>снижению </a:t>
            </a:r>
            <a:r>
              <a:rPr lang="ru-RU" dirty="0" smtClean="0"/>
              <a:t>цен/росту затрат</a:t>
            </a:r>
            <a:r>
              <a:rPr lang="ru-RU" dirty="0"/>
              <a:t>) </a:t>
            </a:r>
            <a:endParaRPr lang="ru-RU" dirty="0"/>
          </a:p>
          <a:p>
            <a:endParaRPr lang="ru-RU" sz="3800" dirty="0" smtClean="0"/>
          </a:p>
          <a:p>
            <a:endParaRPr lang="ru-RU" sz="3800" dirty="0"/>
          </a:p>
          <a:p>
            <a:r>
              <a:rPr lang="ru-RU" sz="3800" dirty="0"/>
              <a:t>√ </a:t>
            </a:r>
            <a:r>
              <a:rPr lang="ru-RU" sz="3800" dirty="0" smtClean="0"/>
              <a:t>Вложение собственных средств в проект</a:t>
            </a:r>
          </a:p>
          <a:p>
            <a:r>
              <a:rPr lang="ru-RU" dirty="0" smtClean="0"/>
              <a:t>(проектное финансирование – 15%, 25% - ДДУ)</a:t>
            </a:r>
          </a:p>
          <a:p>
            <a:r>
              <a:rPr lang="ru-RU" dirty="0" smtClean="0"/>
              <a:t>(кредитование с эскроу – 15%)</a:t>
            </a:r>
          </a:p>
          <a:p>
            <a:r>
              <a:rPr lang="ru-RU" dirty="0" smtClean="0"/>
              <a:t>(кредитование по смешанной схеме – 15%, 3-5% ДДУ)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43BA8-8E8C-4B48-9466-EBC6E9C0BA9C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5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5"/>
          <p:cNvSpPr>
            <a:spLocks noChangeArrowheads="1"/>
          </p:cNvSpPr>
          <p:nvPr/>
        </p:nvSpPr>
        <p:spPr bwMode="auto">
          <a:xfrm>
            <a:off x="335360" y="116632"/>
            <a:ext cx="115212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ru-RU" sz="18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04416" y="111894"/>
            <a:ext cx="11905323" cy="83671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Источники </a:t>
            </a:r>
            <a:r>
              <a:rPr lang="ru-RU" sz="2400" dirty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собственных средств для начала реализации проекта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883" y="969169"/>
            <a:ext cx="10753195" cy="2086725"/>
          </a:xfrm>
          <a:prstGeom prst="rect">
            <a:avLst/>
          </a:prstGeom>
        </p:spPr>
        <p:txBody>
          <a:bodyPr vert="horz" lIns="89998" tIns="46799" rIns="89998" bIns="46799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400" b="0" i="0" cap="none" baseline="0" dirty="0" smtClean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defRPr>
            </a:lvl1pPr>
          </a:lstStyle>
          <a:p>
            <a:r>
              <a:rPr lang="ru-RU" sz="1600" dirty="0"/>
              <a:t>√ Собственный капитал компании;</a:t>
            </a:r>
          </a:p>
          <a:p>
            <a:endParaRPr lang="ru-RU" sz="1600" dirty="0"/>
          </a:p>
          <a:p>
            <a:r>
              <a:rPr lang="ru-RU" sz="1600" dirty="0"/>
              <a:t>√ Субординированные займы связанных лиц;</a:t>
            </a:r>
          </a:p>
          <a:p>
            <a:endParaRPr lang="ru-RU" sz="1600" dirty="0"/>
          </a:p>
          <a:p>
            <a:r>
              <a:rPr lang="ru-RU" sz="1600" dirty="0"/>
              <a:t>√ Банковское финансирование в рамках отдельных продуктов Сбербанка;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43BA8-8E8C-4B48-9466-EBC6E9C0BA9C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836893" y="4743374"/>
            <a:ext cx="2391853" cy="172819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Снижение размера собственного участия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791110" y="2738391"/>
            <a:ext cx="2232248" cy="158417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Кредит под залог коммерческой недвижимости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916696" y="2738391"/>
            <a:ext cx="2232248" cy="158417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Кредит под залог готовых квартир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22086" y="2738391"/>
            <a:ext cx="2232248" cy="158417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Кредит под </a:t>
            </a:r>
            <a:r>
              <a:rPr lang="ru-RU" sz="1600" dirty="0" smtClean="0">
                <a:solidFill>
                  <a:schemeClr val="tx1"/>
                </a:solidFill>
              </a:rPr>
              <a:t>будущую прибыль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22" name="Прямая соединительная линия 21"/>
          <p:cNvCxnSpPr>
            <a:stCxn id="2" idx="6"/>
            <a:endCxn id="13" idx="4"/>
          </p:cNvCxnSpPr>
          <p:nvPr/>
        </p:nvCxnSpPr>
        <p:spPr>
          <a:xfrm flipV="1">
            <a:off x="7228746" y="4322567"/>
            <a:ext cx="2009464" cy="12849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2" idx="0"/>
            <a:endCxn id="10" idx="4"/>
          </p:cNvCxnSpPr>
          <p:nvPr/>
        </p:nvCxnSpPr>
        <p:spPr>
          <a:xfrm flipV="1">
            <a:off x="6032820" y="4322567"/>
            <a:ext cx="0" cy="4208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2" idx="2"/>
            <a:endCxn id="9" idx="4"/>
          </p:cNvCxnSpPr>
          <p:nvPr/>
        </p:nvCxnSpPr>
        <p:spPr>
          <a:xfrm flipH="1" flipV="1">
            <a:off x="2907234" y="4322567"/>
            <a:ext cx="1929659" cy="12849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4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86677" y="188640"/>
            <a:ext cx="11905323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r>
              <a:rPr lang="ru-RU" sz="3200" b="0" dirty="0">
                <a:solidFill>
                  <a:srgbClr val="009193"/>
                </a:solidFill>
                <a:latin typeface="Century Gothic" panose="020B0502020202020204" pitchFamily="34" charset="0"/>
                <a:ea typeface="Bookman Old Style" charset="0"/>
                <a:cs typeface="Bookman Old Style" charset="0"/>
              </a:rPr>
              <a:t>Кредит под залог коммерческой недвижимости</a:t>
            </a:r>
            <a:endParaRPr lang="ru-RU" sz="3200" b="0" dirty="0">
              <a:solidFill>
                <a:srgbClr val="009193"/>
              </a:solidFill>
              <a:latin typeface="Century Gothic" panose="020B0502020202020204" pitchFamily="34" charset="0"/>
              <a:ea typeface="Bookman Old Style" charset="0"/>
              <a:cs typeface="Bookman Old Style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884236"/>
              </p:ext>
            </p:extLst>
          </p:nvPr>
        </p:nvGraphicFramePr>
        <p:xfrm>
          <a:off x="431371" y="1025352"/>
          <a:ext cx="11425269" cy="490212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30312"/>
                <a:gridCol w="7394957"/>
              </a:tblGrid>
              <a:tr h="41866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 Условия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 Условия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58498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Заемщик</a:t>
                      </a:r>
                    </a:p>
                  </a:txBody>
                  <a:tcPr marL="121920" marR="121920" anchor="ctr">
                    <a:solidFill>
                      <a:srgbClr val="91D75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itchFamily="2" charset="2"/>
                        <a:buNone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Собственник/один из собственников Объекта;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itchFamily="2" charset="2"/>
                        <a:buNone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Операционная компания (по объектам торговой, офисной и складской недвижимости);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itchFamily="2" charset="2"/>
                        <a:buNone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Компании, приобретающие Объект, под залог и денежные потоки которого предоставляется кредит.</a:t>
                      </a:r>
                    </a:p>
                  </a:txBody>
                  <a:tcPr marL="121920" marR="121920">
                    <a:solidFill>
                      <a:srgbClr val="91D757">
                        <a:alpha val="20000"/>
                      </a:srgbClr>
                    </a:solidFill>
                  </a:tcPr>
                </a:tc>
              </a:tr>
              <a:tr h="58498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кредитования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уставную деятельность, в том числе приобретение земли, расселение ветхого жилья, вложения в уставный капитал «специализированного застройщика», погашение кредитов и т.д.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кредитования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solidFill>
                      <a:srgbClr val="91D75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10 лет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rgbClr val="91D757">
                        <a:alpha val="20000"/>
                      </a:srgbClr>
                    </a:solidFill>
                  </a:tcPr>
                </a:tc>
              </a:tr>
              <a:tr h="15806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Ставки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itchFamily="2" charset="2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Фиксированные или плавающие</a:t>
                      </a:r>
                    </a:p>
                  </a:txBody>
                  <a:tcPr marL="121920" marR="121920"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  <a:tr h="825862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solidFill>
                      <a:srgbClr val="91D75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itchFamily="2" charset="2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Ипотека Объекта (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LTV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1400" baseline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более 60%)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itchFamily="2" charset="2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Залог земельного участка  (права аренды) под Объектом;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itchFamily="2" charset="2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Залог инженерных сетей, сооружений, оборудования, обеспечивающих Объект и не являющихся составной частью Объекта;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itchFamily="2" charset="2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Поручительство иных собственников / Операционной компании (при учете их чистых операционных денежных потоков) </a:t>
                      </a:r>
                    </a:p>
                  </a:txBody>
                  <a:tcPr marL="121920" marR="121920">
                    <a:solidFill>
                      <a:srgbClr val="91D757">
                        <a:alpha val="20000"/>
                      </a:srgbClr>
                    </a:solidFill>
                  </a:tcPr>
                </a:tc>
              </a:tr>
              <a:tr h="825862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Требования к объекту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itchFamily="2" charset="2"/>
                        <a:buChar char="ü"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Сдано в аренду:</a:t>
                      </a:r>
                    </a:p>
                    <a:p>
                      <a:pPr marL="0" indent="0" algn="just" defTabSz="180975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itchFamily="2" charset="2"/>
                        <a:buChar char="§"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офисная и складская недвижимость - не менее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арендопригодных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площадей Объекта;</a:t>
                      </a:r>
                    </a:p>
                    <a:p>
                      <a:pPr marL="0" indent="0" algn="just" defTabSz="180975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itchFamily="2" charset="2"/>
                        <a:buChar char="§"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торговая недвижимость - не менее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70%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арендопригодных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площадей Объекта;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43BA8-8E8C-4B48-9466-EBC6E9C0BA9C}" type="slidenum">
              <a:rPr lang="ru-RU" sz="1000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4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Ee7YRbt0eu1kvJXrz9s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Ee7YRbt0eu1kvJXrz9sQ"/>
</p:tagLst>
</file>

<file path=ppt/theme/theme1.xml><?xml version="1.0" encoding="utf-8"?>
<a:theme xmlns:a="http://schemas.openxmlformats.org/drawingml/2006/main" name="СБ">
  <a:themeElements>
    <a:clrScheme name="шаблон СБ 1">
      <a:dk1>
        <a:srgbClr val="000000"/>
      </a:dk1>
      <a:lt1>
        <a:srgbClr val="FFFFFF"/>
      </a:lt1>
      <a:dk2>
        <a:srgbClr val="006F3C"/>
      </a:dk2>
      <a:lt2>
        <a:srgbClr val="999999"/>
      </a:lt2>
      <a:accent1>
        <a:srgbClr val="11A74C"/>
      </a:accent1>
      <a:accent2>
        <a:srgbClr val="7DC244"/>
      </a:accent2>
      <a:accent3>
        <a:srgbClr val="DC0F00"/>
      </a:accent3>
      <a:accent4>
        <a:srgbClr val="139884"/>
      </a:accent4>
      <a:accent5>
        <a:srgbClr val="EB7F2E"/>
      </a:accent5>
      <a:accent6>
        <a:srgbClr val="0C8CBB"/>
      </a:accent6>
      <a:hlink>
        <a:srgbClr val="71C7C4"/>
      </a:hlink>
      <a:folHlink>
        <a:srgbClr val="F6AC2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-СБ-16-9" id="{81A48CC6-F9D6-1F49-AB0F-B6AC6FBCBD53}" vid="{E0BF4E68-720D-CB45-9478-78D95A276954}"/>
    </a:ext>
  </a:extLst>
</a:theme>
</file>

<file path=ppt/theme/theme2.xml><?xml version="1.0" encoding="utf-8"?>
<a:theme xmlns:a="http://schemas.openxmlformats.org/drawingml/2006/main" name="Firm Format - Russian">
  <a:themeElements>
    <a:clrScheme name="new color schem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D1E9B3"/>
      </a:accent1>
      <a:accent2>
        <a:srgbClr val="87C53B"/>
      </a:accent2>
      <a:accent3>
        <a:srgbClr val="FFC000"/>
      </a:accent3>
      <a:accent4>
        <a:srgbClr val="008000"/>
      </a:accent4>
      <a:accent5>
        <a:srgbClr val="FF6600"/>
      </a:accent5>
      <a:accent6>
        <a:srgbClr val="969696"/>
      </a:accent6>
      <a:hlink>
        <a:srgbClr val="FFC000"/>
      </a:hlink>
      <a:folHlink>
        <a:srgbClr val="008000"/>
      </a:folHlink>
    </a:clrScheme>
    <a:fontScheme name="Другая 1">
      <a:majorFont>
        <a:latin typeface="Uni Sans Heavy CAPS"/>
        <a:ea typeface=""/>
        <a:cs typeface=""/>
      </a:majorFont>
      <a:minorFont>
        <a:latin typeface="Uni Sans Thin CAP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color them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F6D476"/>
        </a:accent1>
        <a:accent2>
          <a:srgbClr val="86C1DE"/>
        </a:accent2>
        <a:accent3>
          <a:srgbClr val="1082CF"/>
        </a:accent3>
        <a:accent4>
          <a:srgbClr val="258997"/>
        </a:accent4>
        <a:accent5>
          <a:srgbClr val="FF6600"/>
        </a:accent5>
        <a:accent6>
          <a:srgbClr val="808080"/>
        </a:accent6>
        <a:hlink>
          <a:srgbClr val="1082CF"/>
        </a:hlink>
        <a:folHlink>
          <a:srgbClr val="2589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86C1DE"/>
        </a:accent1>
        <a:accent2>
          <a:srgbClr val="F6D476"/>
        </a:accent2>
        <a:accent3>
          <a:srgbClr val="1082CF"/>
        </a:accent3>
        <a:accent4>
          <a:srgbClr val="258997"/>
        </a:accent4>
        <a:accent5>
          <a:srgbClr val="FF6600"/>
        </a:accent5>
        <a:accent6>
          <a:srgbClr val="808080"/>
        </a:accent6>
        <a:hlink>
          <a:srgbClr val="1082CF"/>
        </a:hlink>
        <a:folHlink>
          <a:srgbClr val="2589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ADD4EF"/>
        </a:accent1>
        <a:accent2>
          <a:srgbClr val="F6D26E"/>
        </a:accent2>
        <a:accent3>
          <a:srgbClr val="1082CF"/>
        </a:accent3>
        <a:accent4>
          <a:srgbClr val="258997"/>
        </a:accent4>
        <a:accent5>
          <a:srgbClr val="FF6600"/>
        </a:accent5>
        <a:accent6>
          <a:srgbClr val="808080"/>
        </a:accent6>
        <a:hlink>
          <a:srgbClr val="1082CF"/>
        </a:hlink>
        <a:folHlink>
          <a:srgbClr val="2589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irm Format - Russian">
  <a:themeElements>
    <a:clrScheme name="new color schem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D1E9B3"/>
      </a:accent1>
      <a:accent2>
        <a:srgbClr val="87C53B"/>
      </a:accent2>
      <a:accent3>
        <a:srgbClr val="FFC000"/>
      </a:accent3>
      <a:accent4>
        <a:srgbClr val="008000"/>
      </a:accent4>
      <a:accent5>
        <a:srgbClr val="FF6600"/>
      </a:accent5>
      <a:accent6>
        <a:srgbClr val="969696"/>
      </a:accent6>
      <a:hlink>
        <a:srgbClr val="FFC000"/>
      </a:hlink>
      <a:folHlink>
        <a:srgbClr val="008000"/>
      </a:folHlink>
    </a:clrScheme>
    <a:fontScheme name="Другая 1">
      <a:majorFont>
        <a:latin typeface="Uni Sans Heavy CAPS"/>
        <a:ea typeface=""/>
        <a:cs typeface=""/>
      </a:majorFont>
      <a:minorFont>
        <a:latin typeface="Uni Sans Thin CAP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color them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F6D476"/>
        </a:accent1>
        <a:accent2>
          <a:srgbClr val="86C1DE"/>
        </a:accent2>
        <a:accent3>
          <a:srgbClr val="1082CF"/>
        </a:accent3>
        <a:accent4>
          <a:srgbClr val="258997"/>
        </a:accent4>
        <a:accent5>
          <a:srgbClr val="FF6600"/>
        </a:accent5>
        <a:accent6>
          <a:srgbClr val="808080"/>
        </a:accent6>
        <a:hlink>
          <a:srgbClr val="1082CF"/>
        </a:hlink>
        <a:folHlink>
          <a:srgbClr val="2589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86C1DE"/>
        </a:accent1>
        <a:accent2>
          <a:srgbClr val="F6D476"/>
        </a:accent2>
        <a:accent3>
          <a:srgbClr val="1082CF"/>
        </a:accent3>
        <a:accent4>
          <a:srgbClr val="258997"/>
        </a:accent4>
        <a:accent5>
          <a:srgbClr val="FF6600"/>
        </a:accent5>
        <a:accent6>
          <a:srgbClr val="808080"/>
        </a:accent6>
        <a:hlink>
          <a:srgbClr val="1082CF"/>
        </a:hlink>
        <a:folHlink>
          <a:srgbClr val="2589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ADD4EF"/>
        </a:accent1>
        <a:accent2>
          <a:srgbClr val="F6D26E"/>
        </a:accent2>
        <a:accent3>
          <a:srgbClr val="1082CF"/>
        </a:accent3>
        <a:accent4>
          <a:srgbClr val="258997"/>
        </a:accent4>
        <a:accent5>
          <a:srgbClr val="FF6600"/>
        </a:accent5>
        <a:accent6>
          <a:srgbClr val="808080"/>
        </a:accent6>
        <a:hlink>
          <a:srgbClr val="1082CF"/>
        </a:hlink>
        <a:folHlink>
          <a:srgbClr val="2589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Специальное оформление">
  <a:themeElements>
    <a:clrScheme name="Инфографика 01">
      <a:dk1>
        <a:srgbClr val="000000"/>
      </a:dk1>
      <a:lt1>
        <a:srgbClr val="FFFFFF"/>
      </a:lt1>
      <a:dk2>
        <a:srgbClr val="44546A"/>
      </a:dk2>
      <a:lt2>
        <a:srgbClr val="506F7B"/>
      </a:lt2>
      <a:accent1>
        <a:srgbClr val="A39990"/>
      </a:accent1>
      <a:accent2>
        <a:srgbClr val="1A9A8C"/>
      </a:accent2>
      <a:accent3>
        <a:srgbClr val="9ACB26"/>
      </a:accent3>
      <a:accent4>
        <a:srgbClr val="FF5548"/>
      </a:accent4>
      <a:accent5>
        <a:srgbClr val="FFC000"/>
      </a:accent5>
      <a:accent6>
        <a:srgbClr val="FFE300"/>
      </a:accent6>
      <a:hlink>
        <a:srgbClr val="0563C1"/>
      </a:hlink>
      <a:folHlink>
        <a:srgbClr val="954F72"/>
      </a:folHlink>
    </a:clrScheme>
    <a:fontScheme name="Другая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шаблон-СБ-16-9</Template>
  <TotalTime>19140</TotalTime>
  <Words>443</Words>
  <Application>Microsoft Office PowerPoint</Application>
  <PresentationFormat>Произвольный</PresentationFormat>
  <Paragraphs>85</Paragraphs>
  <Slides>12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СБ</vt:lpstr>
      <vt:lpstr>Firm Format - Russian</vt:lpstr>
      <vt:lpstr>1_Firm Format - Russian</vt:lpstr>
      <vt:lpstr>1_Специальное оформление</vt:lpstr>
      <vt:lpstr>think-cell Slide</vt:lpstr>
      <vt:lpstr>Основные подходы Сбербанка по финансированию объектов жилой недвижимости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Смешанная схема кредитования</vt:lpstr>
      <vt:lpstr>Ключевые параметры проекта для оценки Сбербанком</vt:lpstr>
      <vt:lpstr>Источники собственных средств для начала реализации проекта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 и Performance  Management</dc:title>
  <dc:creator>Microsoft Office User</dc:creator>
  <cp:lastModifiedBy>Коротец Иван Викторович</cp:lastModifiedBy>
  <cp:revision>844</cp:revision>
  <cp:lastPrinted>2019-04-12T04:33:19Z</cp:lastPrinted>
  <dcterms:created xsi:type="dcterms:W3CDTF">2017-09-11T08:12:37Z</dcterms:created>
  <dcterms:modified xsi:type="dcterms:W3CDTF">2019-04-12T05:02:51Z</dcterms:modified>
</cp:coreProperties>
</file>